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1" r:id="rId4"/>
    <p:sldId id="282" r:id="rId5"/>
    <p:sldId id="367" r:id="rId6"/>
    <p:sldId id="368" r:id="rId7"/>
    <p:sldId id="369" r:id="rId8"/>
    <p:sldId id="307" r:id="rId9"/>
    <p:sldId id="346" r:id="rId10"/>
    <p:sldId id="347" r:id="rId11"/>
    <p:sldId id="308" r:id="rId12"/>
    <p:sldId id="306" r:id="rId13"/>
    <p:sldId id="322" r:id="rId14"/>
    <p:sldId id="327" r:id="rId15"/>
    <p:sldId id="342" r:id="rId16"/>
    <p:sldId id="340" r:id="rId17"/>
    <p:sldId id="323" r:id="rId18"/>
    <p:sldId id="324" r:id="rId19"/>
    <p:sldId id="325" r:id="rId20"/>
    <p:sldId id="332" r:id="rId21"/>
    <p:sldId id="338" r:id="rId22"/>
    <p:sldId id="333" r:id="rId23"/>
    <p:sldId id="334" r:id="rId24"/>
    <p:sldId id="336" r:id="rId25"/>
    <p:sldId id="335" r:id="rId26"/>
    <p:sldId id="337" r:id="rId27"/>
    <p:sldId id="341" r:id="rId28"/>
    <p:sldId id="339" r:id="rId29"/>
    <p:sldId id="34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-120" y="-120"/>
      </p:cViewPr>
      <p:guideLst>
        <p:guide orient="horz" pos="2340"/>
        <p:guide pos="38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4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2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4" Type="http://schemas.openxmlformats.org/officeDocument/2006/relationships/tags" Target="../tags/tag62.xml"/><Relationship Id="rId5" Type="http://schemas.openxmlformats.org/officeDocument/2006/relationships/tags" Target="../tags/tag63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tags" Target="../tags/tag35.xml"/><Relationship Id="rId8" Type="http://schemas.openxmlformats.org/officeDocument/2006/relationships/tags" Target="../tags/tag36.xml"/><Relationship Id="rId9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2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tags" Target="../tags/tag47.xml"/><Relationship Id="rId5" Type="http://schemas.openxmlformats.org/officeDocument/2006/relationships/tags" Target="../tags/tag48.xml"/><Relationship Id="rId6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18.05.22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2.xml"/><Relationship Id="rId14" Type="http://schemas.openxmlformats.org/officeDocument/2006/relationships/tags" Target="../tags/tag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8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18.05.22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png"/><Relationship Id="rId1" Type="http://schemas.openxmlformats.org/officeDocument/2006/relationships/tags" Target="../tags/tag74.x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" Type="http://schemas.openxmlformats.org/officeDocument/2006/relationships/tags" Target="../tags/tag7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tags" Target="../tags/tag76.x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tags" Target="../tags/tag77.x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7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tags" Target="../tags/tag79.x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8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tags" Target="../tags/tag81.x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tags" Target="../tags/tag82.x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65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8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8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8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8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8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tags" Target="../tags/tag88.x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tags" Target="../tags/tag89.x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tags" Target="../tags/tag90.x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tags" Target="../tags/tag91.x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92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tags" Target="../tags/tag72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341120" y="4585970"/>
            <a:ext cx="5061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/>
              <a:t>руководитель</a:t>
            </a:r>
            <a:r>
              <a:rPr lang="zh-CN" altLang="zh-CN"/>
              <a:t>：</a:t>
            </a:r>
            <a:r>
              <a:rPr lang="ru-RU" altLang="zh-CN"/>
              <a:t>Лапутенко Юлия Валерьевна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52715" y="4585970"/>
            <a:ext cx="3344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/>
              <a:t>дипломник</a:t>
            </a:r>
            <a:r>
              <a:rPr lang="zh-CN" altLang="zh-CN"/>
              <a:t>：</a:t>
            </a:r>
            <a:r>
              <a:rPr lang="ru-RU" altLang="zh-CN"/>
              <a:t>Ши Вэньчжэн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41120" y="3118485"/>
            <a:ext cx="4748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Руководитель теоретической части:</a:t>
            </a:r>
          </a:p>
          <a:p>
            <a:r>
              <a:rPr lang="zh-CN" altLang="en-US"/>
              <a:t>К.Г. Позднякова</a:t>
            </a:r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41120" y="953135"/>
            <a:ext cx="8326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ym typeface="+mn-ea"/>
              </a:rPr>
              <a:t>Авторский мультимедийный </a:t>
            </a:r>
            <a:r>
              <a:rPr lang="zh-CN" altLang="zh-CN" sz="2800" dirty="0" smtClean="0">
                <a:sym typeface="+mn-ea"/>
              </a:rPr>
              <a:t>проект</a:t>
            </a:r>
            <a:r>
              <a:rPr lang="ru-RU" altLang="zh-CN" sz="2800" dirty="0" smtClean="0">
                <a:sym typeface="+mn-ea"/>
              </a:rPr>
              <a:t> «Космос»</a:t>
            </a:r>
            <a:endParaRPr lang="zh-CN" altLang="zh-CN" sz="2800" dirty="0">
              <a:sym typeface="+mn-ea"/>
            </a:endParaRPr>
          </a:p>
          <a:p>
            <a:endParaRPr lang="ru-RU" altLang="zh-CN" sz="2000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2780" y="968366"/>
            <a:ext cx="10801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Часть </a:t>
            </a:r>
            <a:r>
              <a:rPr lang="en-US" altLang="ru-RU" sz="2000" dirty="0" smtClean="0">
                <a:sym typeface="+mn-ea"/>
              </a:rPr>
              <a:t>3</a:t>
            </a:r>
          </a:p>
        </p:txBody>
      </p:sp>
      <p:pic>
        <p:nvPicPr>
          <p:cNvPr id="5" name="图片 4" descr="故事板排版5-15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60" y="0"/>
            <a:ext cx="716597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2760" y="1792627"/>
            <a:ext cx="40239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zh-CN" b="1" dirty="0" smtClean="0"/>
              <a:t>Возрождение.</a:t>
            </a:r>
          </a:p>
          <a:p>
            <a:pPr algn="just"/>
            <a:endParaRPr lang="ru-RU" altLang="zh-CN" dirty="0"/>
          </a:p>
          <a:p>
            <a:r>
              <a:rPr lang="zh-CN" altLang="en-US" dirty="0" smtClean="0"/>
              <a:t>Они </a:t>
            </a:r>
            <a:r>
              <a:rPr lang="zh-CN" altLang="en-US" dirty="0"/>
              <a:t>вдвоем </a:t>
            </a:r>
            <a:r>
              <a:rPr lang="zh-CN" altLang="en-US" dirty="0" smtClean="0"/>
              <a:t>путешеств</a:t>
            </a:r>
            <a:r>
              <a:rPr lang="ru-RU" altLang="zh-CN" dirty="0" smtClean="0"/>
              <a:t>уют</a:t>
            </a:r>
            <a:r>
              <a:rPr lang="zh-CN" altLang="en-US" dirty="0" smtClean="0"/>
              <a:t> </a:t>
            </a:r>
            <a:r>
              <a:rPr lang="zh-CN" altLang="en-US" dirty="0"/>
              <a:t>по </a:t>
            </a:r>
            <a:r>
              <a:rPr lang="zh-CN" altLang="en-US" dirty="0" smtClean="0"/>
              <a:t>Вселенной</a:t>
            </a:r>
            <a:r>
              <a:rPr lang="ru-RU" altLang="zh-CN" dirty="0" smtClean="0"/>
              <a:t>. Они видят много планет и звезд.</a:t>
            </a:r>
          </a:p>
          <a:p>
            <a:endParaRPr lang="ru-RU" altLang="zh-CN" dirty="0" smtClean="0"/>
          </a:p>
          <a:p>
            <a:r>
              <a:rPr lang="ru-RU" altLang="zh-CN" dirty="0" smtClean="0"/>
              <a:t>Н</a:t>
            </a:r>
            <a:r>
              <a:rPr lang="zh-CN" altLang="en-US" dirty="0" smtClean="0"/>
              <a:t>аконец,</a:t>
            </a:r>
            <a:r>
              <a:rPr lang="ru-RU" altLang="zh-CN" dirty="0" smtClean="0"/>
              <a:t> они </a:t>
            </a:r>
            <a:r>
              <a:rPr lang="zh-CN" altLang="en-US" dirty="0" smtClean="0"/>
              <a:t>обнаружили </a:t>
            </a:r>
            <a:r>
              <a:rPr lang="zh-CN" altLang="en-US" dirty="0"/>
              <a:t>голубую планету, на которой получили </a:t>
            </a:r>
            <a:r>
              <a:rPr lang="ru-RU" altLang="zh-CN" dirty="0" smtClean="0"/>
              <a:t>силы</a:t>
            </a:r>
            <a:r>
              <a:rPr lang="zh-CN" altLang="en-US" dirty="0" smtClean="0"/>
              <a:t>, способны</a:t>
            </a:r>
            <a:r>
              <a:rPr lang="ru-RU" altLang="zh-CN" smtClean="0"/>
              <a:t>е</a:t>
            </a:r>
            <a:r>
              <a:rPr lang="zh-CN" altLang="en-US" smtClean="0"/>
              <a:t> </a:t>
            </a:r>
            <a:r>
              <a:rPr lang="zh-CN" altLang="en-US" dirty="0"/>
              <a:t>восстановить </a:t>
            </a:r>
            <a:r>
              <a:rPr lang="zh-CN" altLang="en-US" dirty="0" smtClean="0"/>
              <a:t>девочку</a:t>
            </a:r>
            <a:r>
              <a:rPr lang="ru-RU" altLang="zh-CN" dirty="0" smtClean="0"/>
              <a:t>.</a:t>
            </a:r>
          </a:p>
          <a:p>
            <a:endParaRPr lang="ru-RU" altLang="zh-CN" dirty="0" smtClean="0"/>
          </a:p>
          <a:p>
            <a:r>
              <a:rPr lang="zh-CN" altLang="en-US" dirty="0" smtClean="0"/>
              <a:t> </a:t>
            </a:r>
            <a:r>
              <a:rPr lang="ru-RU" altLang="zh-CN" dirty="0" smtClean="0"/>
              <a:t>К</a:t>
            </a:r>
            <a:r>
              <a:rPr lang="zh-CN" altLang="en-US" dirty="0" smtClean="0"/>
              <a:t>расная </a:t>
            </a:r>
            <a:r>
              <a:rPr lang="zh-CN" altLang="en-US" dirty="0"/>
              <a:t>планета постепенно</a:t>
            </a:r>
            <a:r>
              <a:rPr lang="en-US" altLang="zh-CN" dirty="0"/>
              <a:t> </a:t>
            </a:r>
            <a:r>
              <a:rPr lang="zh-CN" altLang="en-US" dirty="0"/>
              <a:t>восстановилась, и они вдвоем создали совершенно новую цивилизацию.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0" y="2266315"/>
            <a:ext cx="2300605" cy="1294130"/>
          </a:xfrm>
          <a:prstGeom prst="rect">
            <a:avLst/>
          </a:prstGeom>
        </p:spPr>
      </p:pic>
      <p:pic>
        <p:nvPicPr>
          <p:cNvPr id="4" name="图片 3" descr="00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900" y="3738880"/>
            <a:ext cx="2288540" cy="128778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96875" y="1520190"/>
            <a:ext cx="8921750" cy="4556125"/>
            <a:chOff x="200" y="664"/>
            <a:chExt cx="18571" cy="9484"/>
          </a:xfrm>
        </p:grpSpPr>
        <p:pic>
          <p:nvPicPr>
            <p:cNvPr id="6" name="图片 5" descr="C:/Users/ROG/AppData/Local/Temp/picturecompress_20220404163140/output_1.pngoutput_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" y="752"/>
              <a:ext cx="9794" cy="5509"/>
            </a:xfrm>
            <a:prstGeom prst="rect">
              <a:avLst/>
            </a:prstGeom>
          </p:spPr>
        </p:pic>
        <p:pic>
          <p:nvPicPr>
            <p:cNvPr id="7" name="图片 6" descr="2022329-2016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7" y="6469"/>
              <a:ext cx="2876" cy="3672"/>
            </a:xfrm>
            <a:prstGeom prst="rect">
              <a:avLst/>
            </a:prstGeom>
          </p:spPr>
        </p:pic>
        <p:pic>
          <p:nvPicPr>
            <p:cNvPr id="12" name="图片 11" descr="被刺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" y="6469"/>
              <a:ext cx="6503" cy="365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0137" y="664"/>
              <a:ext cx="8635" cy="9484"/>
              <a:chOff x="10137" y="354"/>
              <a:chExt cx="8917" cy="9794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0137" y="354"/>
                <a:ext cx="8891" cy="9794"/>
                <a:chOff x="10137" y="354"/>
                <a:chExt cx="8891" cy="9794"/>
              </a:xfrm>
            </p:grpSpPr>
            <p:pic>
              <p:nvPicPr>
                <p:cNvPr id="10" name="图片 9" descr="2022329-19502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304" y="354"/>
                  <a:ext cx="4248" cy="4582"/>
                </a:xfrm>
                <a:prstGeom prst="rect">
                  <a:avLst/>
                </a:prstGeom>
              </p:spPr>
            </p:pic>
            <p:pic>
              <p:nvPicPr>
                <p:cNvPr id="11" name="图片 10" descr="2022329-20172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654" y="6638"/>
                  <a:ext cx="4326" cy="3320"/>
                </a:xfrm>
                <a:prstGeom prst="rect">
                  <a:avLst/>
                </a:prstGeom>
              </p:spPr>
            </p:pic>
            <p:pic>
              <p:nvPicPr>
                <p:cNvPr id="13" name="图片 12" descr="2022329-19505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37" y="5124"/>
                  <a:ext cx="4411" cy="5024"/>
                </a:xfrm>
                <a:prstGeom prst="rect">
                  <a:avLst/>
                </a:prstGeom>
              </p:spPr>
            </p:pic>
            <p:pic>
              <p:nvPicPr>
                <p:cNvPr id="15" name="图片 14" descr="C:/Users/ROG/AppData/Local/Temp/picturecompress_20220404163203/output_1.pngoutput_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732" y="3609"/>
                  <a:ext cx="4296" cy="2417"/>
                </a:xfrm>
                <a:prstGeom prst="rect">
                  <a:avLst/>
                </a:prstGeom>
              </p:spPr>
            </p:pic>
          </p:grpSp>
          <p:pic>
            <p:nvPicPr>
              <p:cNvPr id="16" name="图片 15" descr="C:/Users/ROG/AppData/Local/Temp/picturecompress_20220404163208/output_1.pngoutput_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732" y="354"/>
                <a:ext cx="4323" cy="2432"/>
              </a:xfrm>
              <a:prstGeom prst="rect">
                <a:avLst/>
              </a:prstGeom>
            </p:spPr>
          </p:pic>
        </p:grpSp>
      </p:grpSp>
      <p:sp>
        <p:nvSpPr>
          <p:cNvPr id="17" name="文本框 16"/>
          <p:cNvSpPr txBox="1"/>
          <p:nvPr/>
        </p:nvSpPr>
        <p:spPr>
          <a:xfrm>
            <a:off x="536332" y="1103704"/>
            <a:ext cx="1914142" cy="381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dirty="0" smtClean="0"/>
              <a:t>in</a:t>
            </a:r>
            <a:r>
              <a:rPr lang="ru-RU" altLang="ru-RU" dirty="0" smtClean="0"/>
              <a:t> </a:t>
            </a:r>
            <a:r>
              <a:rPr lang="en-US" altLang="ru-RU" dirty="0" smtClean="0"/>
              <a:t>blender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57668" y="647700"/>
            <a:ext cx="2219603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Графика проекта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01650" y="218440"/>
            <a:ext cx="221960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Графика проекта</a:t>
            </a:r>
            <a:endParaRPr lang="ru-RU" altLang="en-US" sz="2000" dirty="0">
              <a:sym typeface="+mn-ea"/>
            </a:endParaRPr>
          </a:p>
          <a:p>
            <a:pPr algn="l"/>
            <a:endParaRPr lang="en-US" altLang="ru-RU" sz="2000" dirty="0" smtClean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0685" y="2505075"/>
            <a:ext cx="62750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dirty="0" smtClean="0"/>
              <a:t>in</a:t>
            </a:r>
            <a:r>
              <a:rPr lang="ru-RU" altLang="ru-RU" dirty="0" smtClean="0"/>
              <a:t> </a:t>
            </a:r>
            <a:r>
              <a:rPr lang="en-US" altLang="ru-RU" dirty="0" smtClean="0"/>
              <a:t>blender</a:t>
            </a:r>
          </a:p>
        </p:txBody>
      </p:sp>
      <p:pic>
        <p:nvPicPr>
          <p:cNvPr id="14" name="图片 13" descr="分镜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" y="675005"/>
            <a:ext cx="2754630" cy="1550035"/>
          </a:xfrm>
          <a:prstGeom prst="rect">
            <a:avLst/>
          </a:prstGeom>
        </p:spPr>
      </p:pic>
      <p:pic>
        <p:nvPicPr>
          <p:cNvPr id="15" name="图片 14" descr="星球转动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505" y="650875"/>
            <a:ext cx="2776220" cy="1561465"/>
          </a:xfrm>
          <a:prstGeom prst="rect">
            <a:avLst/>
          </a:prstGeom>
        </p:spPr>
      </p:pic>
      <p:pic>
        <p:nvPicPr>
          <p:cNvPr id="17" name="图片 16" descr="星球转动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930" y="645160"/>
            <a:ext cx="2860675" cy="160909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09270" y="2933700"/>
            <a:ext cx="9835515" cy="3651885"/>
            <a:chOff x="790" y="3542"/>
            <a:chExt cx="15978" cy="593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" y="3542"/>
              <a:ext cx="5153" cy="289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" y="6509"/>
              <a:ext cx="5160" cy="29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8" y="3542"/>
              <a:ext cx="5231" cy="28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8" y="6555"/>
              <a:ext cx="5211" cy="289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540" y="3542"/>
              <a:ext cx="5228" cy="291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597" y="6583"/>
              <a:ext cx="5131" cy="2892"/>
            </a:xfrm>
            <a:prstGeom prst="rect">
              <a:avLst/>
            </a:prstGeom>
          </p:spPr>
        </p:pic>
      </p:grpSp>
      <p:pic>
        <p:nvPicPr>
          <p:cNvPr id="20" name="图片 19" descr="分镜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4810" y="1517650"/>
            <a:ext cx="2175510" cy="1224280"/>
          </a:xfrm>
          <a:prstGeom prst="rect">
            <a:avLst/>
          </a:prstGeom>
        </p:spPr>
      </p:pic>
      <p:pic>
        <p:nvPicPr>
          <p:cNvPr id="21" name="图片 20" descr="分镜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4810" y="218440"/>
            <a:ext cx="2162810" cy="1216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宇宙logo [已恢复]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40" y="1295441"/>
            <a:ext cx="2222498" cy="4393099"/>
          </a:xfrm>
          <a:prstGeom prst="rect">
            <a:avLst/>
          </a:prstGeom>
        </p:spPr>
      </p:pic>
      <p:pic>
        <p:nvPicPr>
          <p:cNvPr id="10" name="图片 9" descr="宇宙logo [已恢复]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39" y="1287971"/>
            <a:ext cx="3227487" cy="43647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73" y="2660812"/>
            <a:ext cx="4025855" cy="10805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7411" y="480563"/>
            <a:ext cx="1935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dirty="0" smtClean="0">
                <a:sym typeface="+mn-ea"/>
              </a:rPr>
              <a:t>Логотип </a:t>
            </a:r>
            <a:r>
              <a:rPr lang="ru-RU" altLang="en-US" dirty="0">
                <a:sym typeface="+mn-ea"/>
              </a:rPr>
              <a:t>проекта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6540" y="1212850"/>
            <a:ext cx="11679555" cy="5370195"/>
            <a:chOff x="1040" y="1401"/>
            <a:chExt cx="16483" cy="7578"/>
          </a:xfrm>
        </p:grpSpPr>
        <p:pic>
          <p:nvPicPr>
            <p:cNvPr id="4" name="图片 3" descr="海报 [已恢复]-1 [已恢复]-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" y="1401"/>
              <a:ext cx="5357" cy="7579"/>
            </a:xfrm>
            <a:prstGeom prst="rect">
              <a:avLst/>
            </a:prstGeom>
          </p:spPr>
        </p:pic>
        <p:pic>
          <p:nvPicPr>
            <p:cNvPr id="5" name="图片 4" descr="海报 [已恢复]-1 [已恢复]-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" y="1401"/>
              <a:ext cx="5358" cy="7579"/>
            </a:xfrm>
            <a:prstGeom prst="rect">
              <a:avLst/>
            </a:prstGeom>
          </p:spPr>
        </p:pic>
        <p:pic>
          <p:nvPicPr>
            <p:cNvPr id="9" name="图片 8" descr="海报 [已恢复]-1 [已恢复]-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65" y="1401"/>
              <a:ext cx="5358" cy="7579"/>
            </a:xfrm>
            <a:prstGeom prst="rect">
              <a:avLst/>
            </a:prstGeom>
          </p:spPr>
        </p:pic>
      </p:grpSp>
      <p:sp>
        <p:nvSpPr>
          <p:cNvPr id="8" name="文本框 17"/>
          <p:cNvSpPr txBox="1"/>
          <p:nvPr/>
        </p:nvSpPr>
        <p:spPr>
          <a:xfrm>
            <a:off x="457668" y="272042"/>
            <a:ext cx="121797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巴扎嘿素材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70" y="811530"/>
            <a:ext cx="8501380" cy="5668645"/>
          </a:xfrm>
          <a:prstGeom prst="rect">
            <a:avLst/>
          </a:prstGeom>
        </p:spPr>
      </p:pic>
      <p:sp>
        <p:nvSpPr>
          <p:cNvPr id="4" name="文本框 17"/>
          <p:cNvSpPr txBox="1"/>
          <p:nvPr/>
        </p:nvSpPr>
        <p:spPr>
          <a:xfrm>
            <a:off x="457668" y="272042"/>
            <a:ext cx="201259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 в среде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巴扎嘿素材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75" y="852170"/>
            <a:ext cx="4268470" cy="2846070"/>
          </a:xfrm>
          <a:prstGeom prst="rect">
            <a:avLst/>
          </a:prstGeom>
        </p:spPr>
      </p:pic>
      <p:pic>
        <p:nvPicPr>
          <p:cNvPr id="13" name="图片 12" descr="巴扎嘿素材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10" y="3785870"/>
            <a:ext cx="4263390" cy="2846070"/>
          </a:xfrm>
          <a:prstGeom prst="rect">
            <a:avLst/>
          </a:prstGeom>
        </p:spPr>
      </p:pic>
      <p:pic>
        <p:nvPicPr>
          <p:cNvPr id="14" name="图片 13" descr="巴扎嘿素材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110" y="852170"/>
            <a:ext cx="4263390" cy="2846070"/>
          </a:xfrm>
          <a:prstGeom prst="rect">
            <a:avLst/>
          </a:prstGeom>
        </p:spPr>
      </p:pic>
      <p:pic>
        <p:nvPicPr>
          <p:cNvPr id="7" name="图片 6" descr="巴扎嘿素材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058" y="3805121"/>
            <a:ext cx="4263390" cy="2846070"/>
          </a:xfrm>
          <a:prstGeom prst="rect">
            <a:avLst/>
          </a:prstGeom>
        </p:spPr>
      </p:pic>
      <p:sp>
        <p:nvSpPr>
          <p:cNvPr id="8" name="文本框 17"/>
          <p:cNvSpPr txBox="1"/>
          <p:nvPr/>
        </p:nvSpPr>
        <p:spPr>
          <a:xfrm>
            <a:off x="457668" y="272042"/>
            <a:ext cx="219693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 в среде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报 [已恢复]-1 [已恢复]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676275"/>
            <a:ext cx="10325100" cy="5808345"/>
          </a:xfrm>
          <a:prstGeom prst="rect">
            <a:avLst/>
          </a:prstGeom>
        </p:spPr>
      </p:pic>
      <p:sp>
        <p:nvSpPr>
          <p:cNvPr id="5" name="文本框 17"/>
          <p:cNvSpPr txBox="1"/>
          <p:nvPr/>
        </p:nvSpPr>
        <p:spPr>
          <a:xfrm>
            <a:off x="457668" y="272042"/>
            <a:ext cx="103363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92430" y="1118235"/>
            <a:ext cx="11458575" cy="5262245"/>
            <a:chOff x="718" y="1379"/>
            <a:chExt cx="17910" cy="8247"/>
          </a:xfrm>
        </p:grpSpPr>
        <p:pic>
          <p:nvPicPr>
            <p:cNvPr id="2" name="图片 1" descr="海报 [已恢复]-1 [已恢复]-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" y="1379"/>
              <a:ext cx="5770" cy="8159"/>
            </a:xfrm>
            <a:prstGeom prst="rect">
              <a:avLst/>
            </a:prstGeom>
          </p:spPr>
        </p:pic>
        <p:pic>
          <p:nvPicPr>
            <p:cNvPr id="4" name="图片 3" descr="海报 [已恢复]-1 [已恢复]-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1" y="1468"/>
              <a:ext cx="5768" cy="8159"/>
            </a:xfrm>
            <a:prstGeom prst="rect">
              <a:avLst/>
            </a:prstGeom>
          </p:spPr>
        </p:pic>
        <p:pic>
          <p:nvPicPr>
            <p:cNvPr id="10" name="图片 9" descr="海报 [已恢复]-1 [已恢复]-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62" y="1468"/>
              <a:ext cx="5767" cy="8159"/>
            </a:xfrm>
            <a:prstGeom prst="rect">
              <a:avLst/>
            </a:prstGeom>
          </p:spPr>
        </p:pic>
      </p:grpSp>
      <p:sp>
        <p:nvSpPr>
          <p:cNvPr id="7" name="文本框 17"/>
          <p:cNvSpPr txBox="1"/>
          <p:nvPr/>
        </p:nvSpPr>
        <p:spPr>
          <a:xfrm>
            <a:off x="457668" y="272042"/>
            <a:ext cx="121797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05965" y="1351280"/>
            <a:ext cx="8271510" cy="5073650"/>
            <a:chOff x="2113" y="439"/>
            <a:chExt cx="14811" cy="9890"/>
          </a:xfrm>
        </p:grpSpPr>
        <p:pic>
          <p:nvPicPr>
            <p:cNvPr id="6" name="图片 5" descr="海报 [已恢复]-1 [已恢复]-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3" y="471"/>
              <a:ext cx="6970" cy="9858"/>
            </a:xfrm>
            <a:prstGeom prst="rect">
              <a:avLst/>
            </a:prstGeom>
          </p:spPr>
        </p:pic>
        <p:pic>
          <p:nvPicPr>
            <p:cNvPr id="7" name="图片 6" descr="海报 [已恢复]-1 [已恢复]-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4" y="439"/>
              <a:ext cx="6991" cy="9890"/>
            </a:xfrm>
            <a:prstGeom prst="rect">
              <a:avLst/>
            </a:prstGeom>
          </p:spPr>
        </p:pic>
      </p:grpSp>
      <p:sp>
        <p:nvSpPr>
          <p:cNvPr id="9" name="文本框 17"/>
          <p:cNvSpPr txBox="1"/>
          <p:nvPr/>
        </p:nvSpPr>
        <p:spPr>
          <a:xfrm>
            <a:off x="457668" y="272042"/>
            <a:ext cx="121797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7045" y="945515"/>
            <a:ext cx="3295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b="1" dirty="0" smtClean="0"/>
              <a:t>Концепция проекта</a:t>
            </a:r>
            <a:endParaRPr lang="ru-RU" altLang="en-US" sz="2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895985" y="3684905"/>
            <a:ext cx="5146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24287" y="1736012"/>
            <a:ext cx="4092097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dirty="0" smtClean="0"/>
              <a:t>Я ч</a:t>
            </a:r>
            <a:r>
              <a:rPr lang="zh-CN" altLang="en-US" dirty="0" smtClean="0"/>
              <a:t>ерпа</a:t>
            </a:r>
            <a:r>
              <a:rPr lang="ru-RU" altLang="zh-CN" dirty="0" smtClean="0"/>
              <a:t>л</a:t>
            </a:r>
            <a:r>
              <a:rPr lang="zh-CN" altLang="en-US" dirty="0" smtClean="0"/>
              <a:t> </a:t>
            </a:r>
            <a:r>
              <a:rPr lang="zh-CN" altLang="en-US" dirty="0"/>
              <a:t>вдохновение из космологии </a:t>
            </a:r>
            <a:r>
              <a:rPr lang="zh-CN" altLang="en-US" dirty="0" smtClean="0"/>
              <a:t>и</a:t>
            </a:r>
            <a:r>
              <a:rPr lang="ru-RU" altLang="zh-CN" dirty="0"/>
              <a:t> </a:t>
            </a:r>
            <a:r>
              <a:rPr lang="zh-CN" altLang="en-US" dirty="0" smtClean="0"/>
              <a:t>футуализма </a:t>
            </a:r>
            <a:r>
              <a:rPr lang="ru-RU" altLang="zh-CN" dirty="0" smtClean="0"/>
              <a:t/>
            </a:r>
            <a:br>
              <a:rPr lang="ru-RU" altLang="zh-CN" dirty="0" smtClean="0"/>
            </a:br>
            <a:r>
              <a:rPr lang="zh-CN" altLang="en-US" dirty="0" smtClean="0"/>
              <a:t>и</a:t>
            </a:r>
            <a:r>
              <a:rPr lang="ru-RU" altLang="zh-CN" dirty="0"/>
              <a:t> </a:t>
            </a:r>
            <a:r>
              <a:rPr lang="ru-RU" altLang="zh-CN" dirty="0" smtClean="0"/>
              <a:t>живописи</a:t>
            </a:r>
            <a:r>
              <a:rPr lang="zh-CN" altLang="en-US" dirty="0" smtClean="0"/>
              <a:t> </a:t>
            </a:r>
            <a:r>
              <a:rPr lang="ru-RU" altLang="zh-CN" dirty="0" smtClean="0"/>
              <a:t>русского космизма.</a:t>
            </a:r>
          </a:p>
          <a:p>
            <a:endParaRPr lang="ru-RU" altLang="zh-CN" dirty="0"/>
          </a:p>
          <a:p>
            <a:r>
              <a:rPr lang="ru-RU" altLang="zh-CN" dirty="0" smtClean="0"/>
              <a:t>Во вселенной всегда идет б</a:t>
            </a:r>
            <a:r>
              <a:rPr lang="zh-CN" altLang="en-US" dirty="0" smtClean="0"/>
              <a:t>итв</a:t>
            </a:r>
            <a:r>
              <a:rPr lang="ru-RU" altLang="zh-CN" dirty="0" smtClean="0"/>
              <a:t>а</a:t>
            </a:r>
            <a:r>
              <a:rPr lang="zh-CN" altLang="en-US" dirty="0" smtClean="0"/>
              <a:t> </a:t>
            </a:r>
            <a:r>
              <a:rPr lang="zh-CN" altLang="en-US" dirty="0"/>
              <a:t>между </a:t>
            </a:r>
            <a:r>
              <a:rPr lang="ru-RU" altLang="zh-CN" dirty="0" smtClean="0"/>
              <a:t>покоем</a:t>
            </a:r>
            <a:r>
              <a:rPr lang="zh-CN" altLang="en-US" dirty="0" smtClean="0"/>
              <a:t> </a:t>
            </a:r>
            <a:r>
              <a:rPr lang="zh-CN" altLang="en-US" dirty="0"/>
              <a:t>и хаосом, </a:t>
            </a:r>
            <a:r>
              <a:rPr lang="zh-CN" altLang="en-US" dirty="0" smtClean="0"/>
              <a:t>стабильност</a:t>
            </a:r>
            <a:r>
              <a:rPr lang="ru-RU" altLang="zh-CN" dirty="0" err="1" smtClean="0"/>
              <a:t>ью</a:t>
            </a:r>
            <a:r>
              <a:rPr lang="zh-CN" altLang="en-US" dirty="0" smtClean="0"/>
              <a:t> </a:t>
            </a:r>
            <a:r>
              <a:rPr lang="zh-CN" altLang="en-US" dirty="0"/>
              <a:t>и </a:t>
            </a:r>
            <a:r>
              <a:rPr lang="zh-CN" altLang="en-US" dirty="0" smtClean="0"/>
              <a:t>революци</a:t>
            </a:r>
            <a:r>
              <a:rPr lang="ru-RU" altLang="zh-CN" dirty="0" smtClean="0"/>
              <a:t>ей</a:t>
            </a:r>
            <a:r>
              <a:rPr lang="zh-CN" altLang="en-US" dirty="0" smtClean="0"/>
              <a:t>. </a:t>
            </a:r>
            <a:endParaRPr lang="ru-RU" altLang="zh-CN" dirty="0" smtClean="0"/>
          </a:p>
          <a:p>
            <a:endParaRPr lang="ru-RU" altLang="zh-CN" dirty="0"/>
          </a:p>
          <a:p>
            <a:r>
              <a:rPr lang="ru-RU" altLang="zh-CN" dirty="0" smtClean="0"/>
              <a:t>Одни планеты умирают, другие рождаются. Вселенная изменчива.</a:t>
            </a:r>
          </a:p>
          <a:p>
            <a:r>
              <a:rPr lang="ru-RU" altLang="zh-CN" dirty="0" smtClean="0"/>
              <a:t>И иногда высокие технологии ведут к гибели цивилизации.</a:t>
            </a:r>
          </a:p>
          <a:p>
            <a:endParaRPr lang="ru-RU" altLang="zh-CN" dirty="0" smtClean="0"/>
          </a:p>
          <a:p>
            <a:r>
              <a:rPr lang="ru-RU" altLang="zh-CN" dirty="0" smtClean="0"/>
              <a:t>В своей работе я хотел рассказать </a:t>
            </a:r>
            <a:br>
              <a:rPr lang="ru-RU" altLang="zh-CN" dirty="0" smtClean="0"/>
            </a:br>
            <a:r>
              <a:rPr lang="ru-RU" altLang="zh-CN" dirty="0" smtClean="0"/>
              <a:t>о гибели и возрождении планеты.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152" y="626097"/>
            <a:ext cx="3252974" cy="274588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487" y="3371981"/>
            <a:ext cx="3210495" cy="271002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486" y="626097"/>
            <a:ext cx="3955033" cy="280849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064" y="3407756"/>
            <a:ext cx="2279149" cy="269221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250" y="3416702"/>
            <a:ext cx="1654645" cy="26653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海报 [已恢复]-1 [已恢复]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" y="925830"/>
            <a:ext cx="10140315" cy="5704840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457668" y="272042"/>
            <a:ext cx="103363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巴扎嘿素材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95" y="965835"/>
            <a:ext cx="8398510" cy="5600065"/>
          </a:xfrm>
          <a:prstGeom prst="rect">
            <a:avLst/>
          </a:prstGeom>
        </p:spPr>
      </p:pic>
      <p:sp>
        <p:nvSpPr>
          <p:cNvPr id="5" name="文本框 17"/>
          <p:cNvSpPr txBox="1"/>
          <p:nvPr/>
        </p:nvSpPr>
        <p:spPr>
          <a:xfrm>
            <a:off x="457668" y="272042"/>
            <a:ext cx="201259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 в среде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报 [已恢复]-1 [已恢复]-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798195"/>
            <a:ext cx="10392410" cy="5846445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457668" y="272042"/>
            <a:ext cx="103363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海报 [已恢复]-1 [已恢复]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798195"/>
            <a:ext cx="10140315" cy="5704840"/>
          </a:xfrm>
          <a:prstGeom prst="rect">
            <a:avLst/>
          </a:prstGeom>
        </p:spPr>
      </p:pic>
      <p:sp>
        <p:nvSpPr>
          <p:cNvPr id="5" name="文本框 17"/>
          <p:cNvSpPr txBox="1"/>
          <p:nvPr/>
        </p:nvSpPr>
        <p:spPr>
          <a:xfrm>
            <a:off x="457668" y="272042"/>
            <a:ext cx="103363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报 [已恢复]-1 [已恢复]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55" y="902970"/>
            <a:ext cx="10060940" cy="5436235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457668" y="272042"/>
            <a:ext cx="103363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海报 [已恢复]-1 [已恢复]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50" y="975360"/>
            <a:ext cx="3593465" cy="5082540"/>
          </a:xfrm>
          <a:prstGeom prst="rect">
            <a:avLst/>
          </a:prstGeom>
        </p:spPr>
      </p:pic>
      <p:pic>
        <p:nvPicPr>
          <p:cNvPr id="10" name="图片 9" descr="海报 [已恢复]-1 [已恢复]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5" y="988060"/>
            <a:ext cx="3576955" cy="5060315"/>
          </a:xfrm>
          <a:prstGeom prst="rect">
            <a:avLst/>
          </a:prstGeom>
        </p:spPr>
      </p:pic>
      <p:pic>
        <p:nvPicPr>
          <p:cNvPr id="11" name="图片 10" descr="海报 [已恢复]-1 [已恢复]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40" y="975360"/>
            <a:ext cx="3596005" cy="5086350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457668" y="272042"/>
            <a:ext cx="121797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海报 [已恢复]-1 [已恢复]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916305"/>
            <a:ext cx="3728720" cy="5273675"/>
          </a:xfrm>
          <a:prstGeom prst="rect">
            <a:avLst/>
          </a:prstGeom>
        </p:spPr>
      </p:pic>
      <p:pic>
        <p:nvPicPr>
          <p:cNvPr id="8" name="图片 7" descr="海报 [已恢复]-1 [已恢复]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860" y="916305"/>
            <a:ext cx="3730625" cy="5278755"/>
          </a:xfrm>
          <a:prstGeom prst="rect">
            <a:avLst/>
          </a:prstGeom>
        </p:spPr>
      </p:pic>
      <p:pic>
        <p:nvPicPr>
          <p:cNvPr id="9" name="图片 8" descr="海报 [已恢复]-1 [已恢复]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75" y="916305"/>
            <a:ext cx="3727450" cy="5273675"/>
          </a:xfrm>
          <a:prstGeom prst="rect">
            <a:avLst/>
          </a:prstGeom>
        </p:spPr>
      </p:pic>
      <p:sp>
        <p:nvSpPr>
          <p:cNvPr id="6" name="文本框 17"/>
          <p:cNvSpPr txBox="1"/>
          <p:nvPr/>
        </p:nvSpPr>
        <p:spPr>
          <a:xfrm>
            <a:off x="457668" y="272042"/>
            <a:ext cx="121797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巴扎嘿素材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96" y="1601643"/>
            <a:ext cx="5511551" cy="3675461"/>
          </a:xfrm>
          <a:prstGeom prst="rect">
            <a:avLst/>
          </a:prstGeom>
        </p:spPr>
      </p:pic>
      <p:pic>
        <p:nvPicPr>
          <p:cNvPr id="8" name="图片 7" descr="巴扎嘿素材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80" y="1609506"/>
            <a:ext cx="5512371" cy="3675461"/>
          </a:xfrm>
          <a:prstGeom prst="rect">
            <a:avLst/>
          </a:prstGeom>
        </p:spPr>
      </p:pic>
      <p:sp>
        <p:nvSpPr>
          <p:cNvPr id="11" name="文本框 17"/>
          <p:cNvSpPr txBox="1"/>
          <p:nvPr/>
        </p:nvSpPr>
        <p:spPr>
          <a:xfrm>
            <a:off x="457668" y="272042"/>
            <a:ext cx="219693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 в среде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39183" y="798195"/>
            <a:ext cx="8653780" cy="5764530"/>
            <a:chOff x="707" y="1160"/>
            <a:chExt cx="13628" cy="9078"/>
          </a:xfrm>
        </p:grpSpPr>
        <p:pic>
          <p:nvPicPr>
            <p:cNvPr id="4" name="图片 3" descr="巴扎嘿素材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" y="1173"/>
              <a:ext cx="6703" cy="4469"/>
            </a:xfrm>
            <a:prstGeom prst="rect">
              <a:avLst/>
            </a:prstGeom>
          </p:spPr>
        </p:pic>
        <p:pic>
          <p:nvPicPr>
            <p:cNvPr id="5" name="图片 4" descr="巴扎嘿素材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3" y="1160"/>
              <a:ext cx="6722" cy="4482"/>
            </a:xfrm>
            <a:prstGeom prst="rect">
              <a:avLst/>
            </a:prstGeom>
          </p:spPr>
        </p:pic>
        <p:pic>
          <p:nvPicPr>
            <p:cNvPr id="11" name="图片 10" descr="巴扎嘿素材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3" y="5756"/>
              <a:ext cx="6722" cy="4482"/>
            </a:xfrm>
            <a:prstGeom prst="rect">
              <a:avLst/>
            </a:prstGeom>
          </p:spPr>
        </p:pic>
        <p:pic>
          <p:nvPicPr>
            <p:cNvPr id="15" name="图片 14" descr="巴扎嘿素材1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" y="5756"/>
              <a:ext cx="6722" cy="4482"/>
            </a:xfrm>
            <a:prstGeom prst="rect">
              <a:avLst/>
            </a:prstGeom>
          </p:spPr>
        </p:pic>
      </p:grpSp>
      <p:sp>
        <p:nvSpPr>
          <p:cNvPr id="10" name="文本框 17"/>
          <p:cNvSpPr txBox="1"/>
          <p:nvPr/>
        </p:nvSpPr>
        <p:spPr>
          <a:xfrm>
            <a:off x="457668" y="272042"/>
            <a:ext cx="219693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Плакаты в среде</a:t>
            </a:r>
            <a:endParaRPr lang="ru-RU" altLang="en-US" sz="20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7"/>
          <p:cNvSpPr txBox="1"/>
          <p:nvPr/>
        </p:nvSpPr>
        <p:spPr>
          <a:xfrm>
            <a:off x="3382139" y="3071591"/>
            <a:ext cx="4861502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3600" dirty="0" smtClean="0">
                <a:sym typeface="+mn-ea"/>
              </a:rPr>
              <a:t>Спасибо за внимание</a:t>
            </a:r>
            <a:endParaRPr lang="ru-RU" altLang="en-US" sz="3600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5025" y="647700"/>
            <a:ext cx="83839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b="1" dirty="0">
                <a:sym typeface="+mn-ea"/>
              </a:rPr>
              <a:t>Цели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5025" y="1184910"/>
            <a:ext cx="4691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Создать</a:t>
            </a:r>
            <a:r>
              <a:rPr dirty="0" smtClean="0"/>
              <a:t> </a:t>
            </a:r>
            <a:r>
              <a:rPr dirty="0"/>
              <a:t>три анимационных короткометражных фильма с полными историями.</a:t>
            </a:r>
            <a:r>
              <a:rPr lang="zh-CN" altLang="en-US" dirty="0"/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5025" y="2285815"/>
            <a:ext cx="109361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b="1" dirty="0">
                <a:sym typeface="+mn-ea"/>
              </a:rPr>
              <a:t>Задачи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5025" y="2908201"/>
            <a:ext cx="68741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/>
              <a:t>1</a:t>
            </a:r>
            <a:r>
              <a:rPr dirty="0" smtClean="0"/>
              <a:t>.</a:t>
            </a:r>
            <a:r>
              <a:rPr lang="ru-RU" dirty="0" smtClean="0"/>
              <a:t> Разработать сюжет анимационных фильмов.</a:t>
            </a:r>
            <a:endParaRPr dirty="0"/>
          </a:p>
          <a:p>
            <a:endParaRPr dirty="0"/>
          </a:p>
          <a:p>
            <a:r>
              <a:rPr dirty="0"/>
              <a:t>2</a:t>
            </a:r>
            <a:r>
              <a:rPr dirty="0" smtClean="0"/>
              <a:t>.</a:t>
            </a:r>
            <a:r>
              <a:rPr lang="ru-RU" dirty="0" smtClean="0"/>
              <a:t> Разработать графическое решение для анимации.</a:t>
            </a:r>
            <a:endParaRPr dirty="0"/>
          </a:p>
          <a:p>
            <a:endParaRPr dirty="0"/>
          </a:p>
          <a:p>
            <a:r>
              <a:rPr dirty="0" smtClean="0"/>
              <a:t>3</a:t>
            </a:r>
            <a:r>
              <a:rPr lang="ru-RU" dirty="0" smtClean="0"/>
              <a:t>. Создать три анимационных фильма</a:t>
            </a:r>
          </a:p>
          <a:p>
            <a:r>
              <a:rPr lang="ru-RU" dirty="0"/>
              <a:t>и</a:t>
            </a:r>
            <a:r>
              <a:rPr lang="ru-RU" dirty="0" smtClean="0"/>
              <a:t>спользуя современное программное обеспечение.</a:t>
            </a:r>
          </a:p>
          <a:p>
            <a:endParaRPr lang="ru-RU" dirty="0"/>
          </a:p>
          <a:p>
            <a:r>
              <a:rPr lang="ru-RU" dirty="0" smtClean="0"/>
              <a:t>4. Разработать рекламно-графическое сопровождение для презентации проекта.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60742" y="2293799"/>
            <a:ext cx="217239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000" b="1" dirty="0">
                <a:sym typeface="+mn-ea"/>
              </a:rPr>
              <a:t>Состав проекта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860425" y="2847314"/>
            <a:ext cx="626173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dirty="0" smtClean="0"/>
              <a:t>Три </a:t>
            </a:r>
            <a:r>
              <a:rPr lang="ru-RU" altLang="zh-CN" dirty="0"/>
              <a:t>короткометражных анимационных </a:t>
            </a:r>
            <a:r>
              <a:rPr lang="ru-RU" altLang="zh-CN" dirty="0" smtClean="0"/>
              <a:t>фильма.</a:t>
            </a:r>
            <a:endParaRPr lang="ru-RU" altLang="zh-CN" dirty="0"/>
          </a:p>
          <a:p>
            <a:r>
              <a:rPr lang="ru-RU" altLang="zh-CN" dirty="0"/>
              <a:t> </a:t>
            </a:r>
          </a:p>
          <a:p>
            <a:r>
              <a:rPr lang="ru-RU" altLang="zh-CN" dirty="0" smtClean="0"/>
              <a:t>Рекламно-графическое сопровождение проекта:</a:t>
            </a:r>
            <a:endParaRPr lang="ru-RU" altLang="zh-CN" dirty="0"/>
          </a:p>
          <a:p>
            <a:r>
              <a:rPr lang="ru-RU" altLang="zh-CN" dirty="0" smtClean="0">
                <a:sym typeface="+mn-ea"/>
              </a:rPr>
              <a:t>П</a:t>
            </a:r>
            <a:r>
              <a:rPr lang="zh-CN" altLang="en-US" dirty="0" smtClean="0">
                <a:sym typeface="+mn-ea"/>
              </a:rPr>
              <a:t>лакаты</a:t>
            </a:r>
            <a:r>
              <a:rPr lang="ru-RU" altLang="zh-CN" dirty="0" smtClean="0">
                <a:sym typeface="+mn-ea"/>
              </a:rPr>
              <a:t>, логотип проекта.</a:t>
            </a:r>
            <a:endParaRPr lang="zh-CN" altLang="en-US" dirty="0"/>
          </a:p>
          <a:p>
            <a:endParaRPr lang="en-US" altLang="ru-RU" dirty="0"/>
          </a:p>
        </p:txBody>
      </p:sp>
      <p:sp>
        <p:nvSpPr>
          <p:cNvPr id="4" name="文本框 2"/>
          <p:cNvSpPr txBox="1"/>
          <p:nvPr/>
        </p:nvSpPr>
        <p:spPr>
          <a:xfrm>
            <a:off x="860742" y="925329"/>
            <a:ext cx="196688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000" b="1" dirty="0" smtClean="0">
                <a:sym typeface="+mn-ea"/>
              </a:rPr>
              <a:t>Актуальность</a:t>
            </a:r>
            <a:endParaRPr lang="zh-CN" altLang="en-US" sz="2000" b="1" dirty="0"/>
          </a:p>
        </p:txBody>
      </p:sp>
      <p:sp>
        <p:nvSpPr>
          <p:cNvPr id="5" name="文本框 2"/>
          <p:cNvSpPr txBox="1"/>
          <p:nvPr/>
        </p:nvSpPr>
        <p:spPr>
          <a:xfrm>
            <a:off x="860742" y="1435151"/>
            <a:ext cx="486488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dirty="0" smtClean="0">
                <a:sym typeface="+mn-ea"/>
              </a:rPr>
              <a:t>Проект создан по собственной инициативе.</a:t>
            </a:r>
            <a:endParaRPr lang="zh-CN" altLang="en-US" dirty="0"/>
          </a:p>
        </p:txBody>
      </p:sp>
      <p:sp>
        <p:nvSpPr>
          <p:cNvPr id="7" name="文本框 2"/>
          <p:cNvSpPr txBox="1"/>
          <p:nvPr/>
        </p:nvSpPr>
        <p:spPr>
          <a:xfrm>
            <a:off x="897900" y="4547391"/>
            <a:ext cx="268009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b="1" dirty="0">
                <a:sym typeface="+mn-ea"/>
              </a:rPr>
              <a:t>Целевая </a:t>
            </a:r>
            <a:r>
              <a:rPr lang="ru-RU" altLang="en-US" sz="2000" b="1" dirty="0" smtClean="0">
                <a:sym typeface="+mn-ea"/>
              </a:rPr>
              <a:t>аудитория</a:t>
            </a:r>
            <a:endParaRPr lang="ru-RU" altLang="en-US" sz="2000" b="1" dirty="0">
              <a:sym typeface="+mn-ea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860425" y="5056542"/>
            <a:ext cx="626173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dirty="0" smtClean="0"/>
              <a:t>В основном молодежь, интересующаяся анимацией.</a:t>
            </a:r>
            <a:endParaRPr lang="zh-CN" altLang="en-US" dirty="0"/>
          </a:p>
          <a:p>
            <a:endParaRPr lang="en-US" altLang="ru-RU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动画三视图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097" y="225604"/>
            <a:ext cx="322395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000" b="1" dirty="0">
                <a:sym typeface="+mn-ea"/>
              </a:rPr>
              <a:t>Герои </a:t>
            </a:r>
            <a:r>
              <a:rPr lang="ru-RU" altLang="en-US" sz="2000" b="1" dirty="0" smtClean="0">
                <a:sym typeface="+mn-ea"/>
              </a:rPr>
              <a:t>фильма: девочка</a:t>
            </a:r>
            <a:endParaRPr lang="zh-CN" altLang="en-US" sz="2000" b="1" dirty="0"/>
          </a:p>
        </p:txBody>
      </p:sp>
      <p:sp>
        <p:nvSpPr>
          <p:cNvPr id="8" name="文本框 5"/>
          <p:cNvSpPr txBox="1"/>
          <p:nvPr/>
        </p:nvSpPr>
        <p:spPr>
          <a:xfrm>
            <a:off x="271780" y="4942840"/>
            <a:ext cx="36696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altLang="zh-CN" dirty="0" smtClean="0"/>
              <a:t>Богиня, душа </a:t>
            </a:r>
            <a:r>
              <a:rPr lang="ru-RU" altLang="zh-CN" dirty="0" smtClean="0"/>
              <a:t>планеты, </a:t>
            </a:r>
            <a:r>
              <a:rPr lang="ru-RU" altLang="zh-CN" dirty="0" smtClean="0"/>
              <a:t>хотела </a:t>
            </a:r>
            <a:r>
              <a:rPr lang="ru-RU" altLang="zh-CN" dirty="0" smtClean="0"/>
              <a:t>остановить </a:t>
            </a:r>
            <a:r>
              <a:rPr lang="ru-RU" altLang="zh-CN" dirty="0" smtClean="0"/>
              <a:t>войну. </a:t>
            </a:r>
            <a:r>
              <a:rPr lang="ru-RU" altLang="zh-CN" dirty="0" smtClean="0"/>
              <a:t>После того, как планета вступила в период разрушения, она отправилась в </a:t>
            </a:r>
            <a:r>
              <a:rPr lang="ru-RU" altLang="zh-CN" dirty="0" smtClean="0"/>
              <a:t>космическое путешествие</a:t>
            </a:r>
            <a:r>
              <a:rPr lang="ru-RU" altLang="zh-CN" dirty="0" smtClean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动画三视图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967" y="141784"/>
            <a:ext cx="325228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000" b="1" dirty="0">
                <a:solidFill>
                  <a:schemeClr val="bg1"/>
                </a:solidFill>
                <a:sym typeface="+mn-ea"/>
              </a:rPr>
              <a:t>Герои </a:t>
            </a:r>
            <a:r>
              <a:rPr lang="ru-RU" altLang="en-US" sz="2000" b="1" dirty="0" smtClean="0">
                <a:solidFill>
                  <a:schemeClr val="bg1"/>
                </a:solidFill>
                <a:sym typeface="+mn-ea"/>
              </a:rPr>
              <a:t>фильма: мальчик</a:t>
            </a:r>
            <a:endParaRPr lang="ru-RU" altLang="en-US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9323080" y="6329836"/>
            <a:ext cx="268009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b="1" dirty="0">
                <a:sym typeface="+mn-ea"/>
              </a:rPr>
              <a:t>Целевая </a:t>
            </a:r>
            <a:r>
              <a:rPr lang="ru-RU" altLang="en-US" sz="2000" b="1" dirty="0" smtClean="0">
                <a:sym typeface="+mn-ea"/>
              </a:rPr>
              <a:t>аудитория</a:t>
            </a:r>
            <a:endParaRPr lang="ru-RU" altLang="en-US" sz="2000" b="1" dirty="0">
              <a:sym typeface="+mn-ea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5316855" y="1457325"/>
            <a:ext cx="333565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dirty="0">
                <a:solidFill>
                  <a:schemeClr val="bg1"/>
                </a:solidFill>
              </a:rPr>
              <a:t>Единственный человек на белой планете, он долгое время провел в </a:t>
            </a:r>
            <a:r>
              <a:rPr lang="zh-CN" altLang="en-US" dirty="0" smtClean="0">
                <a:solidFill>
                  <a:schemeClr val="bg1"/>
                </a:solidFill>
              </a:rPr>
              <a:t>одиночестве</a:t>
            </a:r>
            <a:r>
              <a:rPr lang="ru-RU" altLang="zh-CN" dirty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动画三视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967" y="141784"/>
            <a:ext cx="12712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000" b="1" dirty="0">
                <a:solidFill>
                  <a:schemeClr val="bg1"/>
                </a:solidFill>
                <a:sym typeface="+mn-ea"/>
              </a:rPr>
              <a:t>планеты</a:t>
            </a:r>
          </a:p>
        </p:txBody>
      </p:sp>
      <p:sp>
        <p:nvSpPr>
          <p:cNvPr id="7" name="文本框 2"/>
          <p:cNvSpPr txBox="1"/>
          <p:nvPr/>
        </p:nvSpPr>
        <p:spPr>
          <a:xfrm>
            <a:off x="9323080" y="6329836"/>
            <a:ext cx="268009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b="1" dirty="0">
                <a:sym typeface="+mn-ea"/>
              </a:rPr>
              <a:t>Целевая </a:t>
            </a:r>
            <a:r>
              <a:rPr lang="ru-RU" altLang="en-US" sz="2000" b="1" dirty="0" smtClean="0">
                <a:sym typeface="+mn-ea"/>
              </a:rPr>
              <a:t>аудитория</a:t>
            </a:r>
            <a:endParaRPr lang="ru-RU" altLang="en-US" sz="2000" b="1" dirty="0">
              <a:sym typeface="+mn-ea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5855335" y="1020445"/>
            <a:ext cx="33356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dirty="0" smtClean="0">
                <a:solidFill>
                  <a:schemeClr val="bg1"/>
                </a:solidFill>
              </a:rPr>
              <a:t>Красная планета </a:t>
            </a:r>
            <a:r>
              <a:rPr lang="ru-RU" altLang="zh-CN" dirty="0" smtClean="0">
                <a:solidFill>
                  <a:schemeClr val="bg1"/>
                </a:solidFill>
              </a:rPr>
              <a:t>девочки была разрушена войной.</a:t>
            </a:r>
            <a:endParaRPr lang="ru-RU" altLang="zh-CN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94337" y="5245914"/>
            <a:ext cx="394831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dirty="0" smtClean="0">
                <a:solidFill>
                  <a:schemeClr val="bg1"/>
                </a:solidFill>
                <a:sym typeface="+mn-ea"/>
              </a:rPr>
              <a:t>Планета, которая </a:t>
            </a:r>
            <a:r>
              <a:rPr lang="ru-RU" altLang="en-US" dirty="0">
                <a:solidFill>
                  <a:schemeClr val="bg1"/>
                </a:solidFill>
                <a:sym typeface="+mn-ea"/>
              </a:rPr>
              <a:t>восстанавливает </a:t>
            </a:r>
            <a:endParaRPr lang="ru-RU" altLang="en-US" dirty="0" smtClean="0">
              <a:solidFill>
                <a:schemeClr val="bg1"/>
              </a:solidFill>
              <a:sym typeface="+mn-ea"/>
            </a:endParaRPr>
          </a:p>
          <a:p>
            <a:pPr algn="l"/>
            <a:r>
              <a:rPr lang="ru-RU" altLang="en-US" dirty="0" smtClean="0">
                <a:solidFill>
                  <a:schemeClr val="bg1"/>
                </a:solidFill>
                <a:sym typeface="+mn-ea"/>
              </a:rPr>
              <a:t>жизненные </a:t>
            </a:r>
            <a:r>
              <a:rPr lang="ru-RU" altLang="en-US" dirty="0">
                <a:solidFill>
                  <a:schemeClr val="bg1"/>
                </a:solidFill>
                <a:sym typeface="+mn-ea"/>
              </a:rPr>
              <a:t>силы.</a:t>
            </a:r>
          </a:p>
        </p:txBody>
      </p:sp>
      <p:sp>
        <p:nvSpPr>
          <p:cNvPr id="9" name="文本框 5"/>
          <p:cNvSpPr txBox="1"/>
          <p:nvPr/>
        </p:nvSpPr>
        <p:spPr>
          <a:xfrm>
            <a:off x="2753360" y="3254375"/>
            <a:ext cx="508508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dirty="0" smtClean="0">
                <a:solidFill>
                  <a:schemeClr val="bg1"/>
                </a:solidFill>
              </a:rPr>
              <a:t>Планета, полная </a:t>
            </a:r>
            <a:r>
              <a:rPr lang="ru-RU" altLang="zh-CN" dirty="0" smtClean="0">
                <a:solidFill>
                  <a:schemeClr val="bg1"/>
                </a:solidFill>
              </a:rPr>
              <a:t>жизни, дала силу, </a:t>
            </a:r>
            <a:br>
              <a:rPr lang="ru-RU" altLang="zh-CN" dirty="0" smtClean="0">
                <a:solidFill>
                  <a:schemeClr val="bg1"/>
                </a:solidFill>
              </a:rPr>
            </a:br>
            <a:r>
              <a:rPr lang="ru-RU" altLang="zh-CN" dirty="0" smtClean="0">
                <a:solidFill>
                  <a:schemeClr val="bg1"/>
                </a:solidFill>
              </a:rPr>
              <a:t>чтобы спасти девушку.</a:t>
            </a:r>
            <a:endParaRPr lang="ru-RU" altLang="zh-CN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2590" y="1329055"/>
            <a:ext cx="10801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Часть 1</a:t>
            </a:r>
            <a:endParaRPr lang="ru-RU" altLang="en-US" sz="2000" dirty="0">
              <a:sym typeface="+mn-ea"/>
            </a:endParaRPr>
          </a:p>
        </p:txBody>
      </p:sp>
      <p:pic>
        <p:nvPicPr>
          <p:cNvPr id="2" name="图片 1" descr="故事板1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85" y="0"/>
            <a:ext cx="78359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2590" y="1969770"/>
            <a:ext cx="35591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zh-CN" b="1" dirty="0" smtClean="0"/>
              <a:t>Гибель </a:t>
            </a:r>
            <a:r>
              <a:rPr lang="zh-CN" altLang="en-US" b="1" dirty="0" smtClean="0"/>
              <a:t>Красной планеты</a:t>
            </a:r>
            <a:endParaRPr lang="ru-RU" altLang="zh-CN" b="1" dirty="0" smtClean="0"/>
          </a:p>
          <a:p>
            <a:pPr algn="just"/>
            <a:r>
              <a:rPr lang="en-US" altLang="zh-CN" dirty="0" smtClean="0"/>
              <a:t> </a:t>
            </a:r>
            <a:endParaRPr lang="en-US" altLang="zh-CN" dirty="0"/>
          </a:p>
          <a:p>
            <a:pPr algn="just"/>
            <a:r>
              <a:rPr lang="ru-RU" altLang="zh-CN" dirty="0" smtClean="0"/>
              <a:t>Идет в</a:t>
            </a:r>
            <a:r>
              <a:rPr lang="zh-CN" altLang="en-US" dirty="0" smtClean="0"/>
              <a:t>ойна за </a:t>
            </a:r>
            <a:r>
              <a:rPr lang="zh-CN" altLang="en-US" dirty="0"/>
              <a:t>территорию </a:t>
            </a:r>
            <a:r>
              <a:rPr lang="zh-CN" altLang="en-US" dirty="0" smtClean="0"/>
              <a:t>планеты</a:t>
            </a:r>
            <a:r>
              <a:rPr lang="ru-RU" altLang="zh-CN" dirty="0" smtClean="0"/>
              <a:t>.</a:t>
            </a:r>
            <a:r>
              <a:rPr lang="zh-CN" altLang="en-US" dirty="0" smtClean="0"/>
              <a:t>Жестокость </a:t>
            </a:r>
            <a:r>
              <a:rPr lang="zh-CN" altLang="en-US" dirty="0"/>
              <a:t>людей </a:t>
            </a:r>
            <a:r>
              <a:rPr lang="zh-CN" altLang="en-US" dirty="0" smtClean="0"/>
              <a:t>разр</a:t>
            </a:r>
            <a:r>
              <a:rPr lang="ru-RU" altLang="zh-CN" dirty="0" err="1" smtClean="0"/>
              <a:t>ушает</a:t>
            </a:r>
            <a:r>
              <a:rPr lang="zh-CN" altLang="en-US" dirty="0" smtClean="0"/>
              <a:t> планету</a:t>
            </a:r>
            <a:r>
              <a:rPr lang="ru-RU" altLang="zh-CN" dirty="0" smtClean="0"/>
              <a:t>.</a:t>
            </a:r>
          </a:p>
          <a:p>
            <a:pPr algn="just"/>
            <a:endParaRPr lang="ru-RU" altLang="zh-CN" dirty="0"/>
          </a:p>
          <a:p>
            <a:r>
              <a:rPr lang="ru-RU" altLang="zh-CN" dirty="0" smtClean="0"/>
              <a:t>Девушка, это образ богини,</a:t>
            </a:r>
          </a:p>
          <a:p>
            <a:r>
              <a:rPr lang="ru-RU" altLang="zh-CN" dirty="0" smtClean="0"/>
              <a:t>души планеты. Ей плохо, она пытается, но не может остановить разрушение.</a:t>
            </a:r>
          </a:p>
          <a:p>
            <a:pPr algn="just"/>
            <a:endParaRPr lang="ru-RU" altLang="zh-CN" dirty="0" smtClean="0"/>
          </a:p>
          <a:p>
            <a:pPr algn="just"/>
            <a:r>
              <a:rPr lang="zh-CN" altLang="en-US" dirty="0" smtClean="0"/>
              <a:t>Красная </a:t>
            </a:r>
            <a:r>
              <a:rPr lang="zh-CN" altLang="en-US" dirty="0"/>
              <a:t>планета </a:t>
            </a:r>
            <a:r>
              <a:rPr lang="zh-CN" altLang="en-US" dirty="0" smtClean="0"/>
              <a:t>погибает</a:t>
            </a:r>
            <a:r>
              <a:rPr lang="ru-RU" altLang="zh-CN" dirty="0" smtClean="0"/>
              <a:t>.</a:t>
            </a:r>
          </a:p>
          <a:p>
            <a:pPr algn="just"/>
            <a:r>
              <a:rPr lang="ru-RU" altLang="zh-CN" dirty="0" smtClean="0"/>
              <a:t>Девушка улетает в Космос.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2140" y="446405"/>
            <a:ext cx="1223412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en-US" sz="2000" dirty="0" smtClean="0">
                <a:sym typeface="+mn-ea"/>
              </a:rPr>
              <a:t>Часть </a:t>
            </a:r>
            <a:r>
              <a:rPr lang="en-US" altLang="ru-RU" sz="2000" dirty="0" smtClean="0">
                <a:sym typeface="+mn-ea"/>
              </a:rPr>
              <a:t>2</a:t>
            </a:r>
            <a:endParaRPr lang="ru-RU" altLang="ru-RU" sz="2000" dirty="0" smtClean="0">
              <a:sym typeface="+mn-ea"/>
            </a:endParaRPr>
          </a:p>
          <a:p>
            <a:pPr algn="l"/>
            <a:r>
              <a:rPr lang="ru-RU" altLang="ru-RU" sz="2000" b="1" dirty="0" smtClean="0">
                <a:sym typeface="+mn-ea"/>
              </a:rPr>
              <a:t>Встреча</a:t>
            </a:r>
            <a:endParaRPr lang="en-US" altLang="ru-RU" sz="2000" b="1" dirty="0" smtClean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3730" y="446405"/>
            <a:ext cx="8990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/>
              <a:t>Единственный мальчик </a:t>
            </a:r>
            <a:r>
              <a:rPr lang="ru-RU" altLang="zh-CN" dirty="0" smtClean="0"/>
              <a:t>живет </a:t>
            </a:r>
            <a:r>
              <a:rPr lang="zh-CN" altLang="en-US" dirty="0" smtClean="0"/>
              <a:t>на </a:t>
            </a:r>
            <a:r>
              <a:rPr lang="ru-RU" altLang="zh-CN" dirty="0" smtClean="0"/>
              <a:t>Белой </a:t>
            </a:r>
            <a:r>
              <a:rPr lang="zh-CN" altLang="en-US" dirty="0" smtClean="0"/>
              <a:t>планете. </a:t>
            </a:r>
            <a:r>
              <a:rPr lang="ru-RU" altLang="zh-CN" dirty="0" smtClean="0"/>
              <a:t>Он один. Неожиданно на планету прилетает ракета</a:t>
            </a:r>
            <a:r>
              <a:rPr lang="zh-CN" altLang="en-US" dirty="0" smtClean="0"/>
              <a:t>.</a:t>
            </a:r>
            <a:r>
              <a:rPr lang="ru-RU" altLang="zh-CN" dirty="0" smtClean="0"/>
              <a:t> Он знакомится с девушкой, которая прилетела с разрушенной войной планеты.</a:t>
            </a:r>
            <a:r>
              <a:rPr lang="zh-CN" altLang="en-US" dirty="0" smtClean="0"/>
              <a:t> </a:t>
            </a:r>
            <a:r>
              <a:rPr lang="ru-RU" altLang="zh-CN" dirty="0" smtClean="0"/>
              <a:t>Вместе они</a:t>
            </a:r>
            <a:r>
              <a:rPr lang="zh-CN" altLang="en-US" dirty="0" smtClean="0"/>
              <a:t> улет</a:t>
            </a:r>
            <a:r>
              <a:rPr lang="ru-RU" altLang="zh-CN" dirty="0" err="1" smtClean="0"/>
              <a:t>ают</a:t>
            </a:r>
            <a:r>
              <a:rPr lang="ru-RU" altLang="zh-CN" dirty="0" smtClean="0"/>
              <a:t> в Космос</a:t>
            </a:r>
            <a:r>
              <a:rPr lang="zh-CN" altLang="en-US" dirty="0" smtClean="0"/>
              <a:t>.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270000" y="1468755"/>
            <a:ext cx="9184005" cy="5336540"/>
            <a:chOff x="1630" y="2313"/>
            <a:chExt cx="14463" cy="84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3" y="2422"/>
              <a:ext cx="3339" cy="81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0" y="2313"/>
              <a:ext cx="3413" cy="8404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8802" y="2422"/>
              <a:ext cx="3614" cy="8142"/>
              <a:chOff x="8775" y="2422"/>
              <a:chExt cx="3032" cy="649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5" y="2422"/>
                <a:ext cx="3033" cy="465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43" y="7264"/>
                <a:ext cx="2889" cy="1651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12569" y="2422"/>
              <a:ext cx="3524" cy="7973"/>
              <a:chOff x="12363" y="2590"/>
              <a:chExt cx="3524" cy="797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63" y="4806"/>
                <a:ext cx="3525" cy="3885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394" y="8971"/>
                <a:ext cx="3463" cy="159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94" y="2590"/>
                <a:ext cx="3347" cy="193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QyOGU1YTlhZjBkMmZmOGE1OTZhN2JlNGViZWUxM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354</Words>
  <Application>Microsoft Macintosh PowerPoint</Application>
  <PresentationFormat>Другой</PresentationFormat>
  <Paragraphs>88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Mac</cp:lastModifiedBy>
  <cp:revision>263</cp:revision>
  <dcterms:created xsi:type="dcterms:W3CDTF">2019-06-19T02:08:00Z</dcterms:created>
  <dcterms:modified xsi:type="dcterms:W3CDTF">2022-05-18T16:58:17Z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D9F8FCCE6FFF40D0A937A98D7FC8C404</vt:lpwstr>
  </property>
</Properties>
</file>