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7" r:id="rId4"/>
    <p:sldId id="281" r:id="rId5"/>
    <p:sldId id="284" r:id="rId6"/>
    <p:sldId id="285" r:id="rId7"/>
    <p:sldId id="286" r:id="rId8"/>
    <p:sldId id="282" r:id="rId9"/>
    <p:sldId id="287" r:id="rId10"/>
    <p:sldId id="279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076"/>
    <a:srgbClr val="000000"/>
    <a:srgbClr val="FFFFFF"/>
    <a:srgbClr val="A02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840" autoAdjust="0"/>
  </p:normalViewPr>
  <p:slideViewPr>
    <p:cSldViewPr>
      <p:cViewPr varScale="1">
        <p:scale>
          <a:sx n="106" d="100"/>
          <a:sy n="106" d="100"/>
        </p:scale>
        <p:origin x="706" y="67"/>
      </p:cViewPr>
      <p:guideLst>
        <p:guide orient="horz" pos="162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57AF-17F8-4074-B199-13EDC5C91164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7599-D370-4ABF-BD0A-1BED5BC5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1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5E7076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85978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80057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aseline="0" dirty="0" smtClean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4659982"/>
            <a:ext cx="1512168" cy="216024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7956376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0" dirty="0" smtClean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3527" y="1419622"/>
            <a:ext cx="8704741" cy="30243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23247" y="833064"/>
            <a:ext cx="8705021" cy="58655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5E707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6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4659982"/>
            <a:ext cx="1512168" cy="216024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7956376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0" dirty="0" smtClean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28" y="1059582"/>
            <a:ext cx="4038600" cy="331236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572000" y="1059582"/>
            <a:ext cx="4320480" cy="338437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ой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0" y="1059582"/>
            <a:ext cx="9144000" cy="4083918"/>
          </a:xfrm>
          <a:solidFill>
            <a:schemeClr val="bg1">
              <a:lumMod val="75000"/>
            </a:schemeClr>
          </a:solidFill>
          <a:ln>
            <a:solidFill>
              <a:srgbClr val="000000">
                <a:alpha val="21176"/>
              </a:srgbClr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23528" y="4299942"/>
            <a:ext cx="8820472" cy="504056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323528" y="4316113"/>
            <a:ext cx="8640960" cy="50405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ru-RU" sz="1600" baseline="0" dirty="0" smtClean="0">
                <a:solidFill>
                  <a:schemeClr val="bg1"/>
                </a:solidFill>
              </a:rPr>
              <a:t>Санкт-Петербургский государственный университет</a:t>
            </a:r>
            <a:endParaRPr lang="ru-RU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380057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aseline="0" dirty="0" smtClean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3528" y="1131590"/>
            <a:ext cx="8568952" cy="36004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1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06C7-4D28-40E2-A2CB-00F1FE68E05F}" type="datetime1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1" r:id="rId4"/>
    <p:sldLayoutId id="214748365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36555"/>
            <a:ext cx="7774632" cy="1910035"/>
          </a:xfrm>
        </p:spPr>
        <p:txBody>
          <a:bodyPr>
            <a:noAutofit/>
          </a:bodyPr>
          <a:lstStyle/>
          <a:p>
            <a:r>
              <a:rPr lang="ru-RU" sz="1400" b="1" i="1" dirty="0"/>
              <a:t>РОГОВА Елена Александровна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Выпускная квалификационная </a:t>
            </a:r>
            <a:r>
              <a:rPr lang="ru-RU" sz="1400" b="1" dirty="0" smtClean="0"/>
              <a:t>работа</a:t>
            </a:r>
            <a:r>
              <a:rPr lang="ru-RU" sz="1800" b="1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i="1" dirty="0"/>
              <a:t>Разработка автоматизированной системы анализа и учета реестра объектов физической культуры и спорта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  </a:t>
            </a:r>
            <a:br>
              <a:rPr lang="ru-RU" sz="1100" dirty="0"/>
            </a:br>
            <a:r>
              <a:rPr lang="ru-RU" sz="1100" dirty="0"/>
              <a:t>Уровень образования: </a:t>
            </a:r>
            <a:r>
              <a:rPr lang="ru-RU" sz="1100" dirty="0" err="1"/>
              <a:t>бакалавриат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Направление 09.03.03</a:t>
            </a:r>
            <a:r>
              <a:rPr lang="ru-RU" sz="1100" i="1" dirty="0"/>
              <a:t> «Прикладная информатика»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Основная образовательная программа СВ.5078</a:t>
            </a:r>
            <a:br>
              <a:rPr lang="ru-RU" sz="1100" dirty="0"/>
            </a:br>
            <a:r>
              <a:rPr lang="ru-RU" sz="1100" i="1" dirty="0"/>
              <a:t>«Прикладная информатика в области искусств и гуманитарных наук»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Профиль «Прикладная информатика в области искусств и гуманитарных наук</a:t>
            </a:r>
            <a:r>
              <a:rPr lang="ru-RU" sz="1100" dirty="0" smtClean="0"/>
              <a:t>»</a:t>
            </a:r>
            <a:r>
              <a:rPr lang="ru-RU" sz="1100" dirty="0"/>
              <a:t> </a:t>
            </a:r>
            <a:br>
              <a:rPr lang="ru-RU" sz="1100" dirty="0"/>
            </a:br>
            <a:r>
              <a:rPr lang="ru-RU" sz="110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2876" y="46062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Санкт-Петербург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2022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9862"/>
            <a:ext cx="42484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Научный руководитель</a:t>
            </a:r>
            <a:r>
              <a:rPr lang="ru-RU" sz="1100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1100" dirty="0" smtClean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зав. </a:t>
            </a:r>
            <a:r>
              <a:rPr lang="ru-RU" sz="1100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кафедры доктор физ.-мат. наук, профессор Борисов Николай </a:t>
            </a:r>
            <a:r>
              <a:rPr lang="ru-RU" sz="1100" dirty="0" smtClean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Валентинович</a:t>
            </a:r>
            <a:endParaRPr lang="ru-RU" sz="1100" dirty="0">
              <a:solidFill>
                <a:srgbClr val="5E7076"/>
              </a:solidFill>
              <a:latin typeface="+mj-lt"/>
              <a:ea typeface="+mj-ea"/>
              <a:cs typeface="+mj-cs"/>
            </a:endParaRPr>
          </a:p>
          <a:p>
            <a:r>
              <a:rPr lang="ru-RU" sz="1100" b="1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Консультант</a:t>
            </a:r>
            <a:r>
              <a:rPr lang="ru-RU" sz="1100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: старший преподаватель </a:t>
            </a:r>
            <a:r>
              <a:rPr lang="ru-RU" sz="1100" dirty="0" err="1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Мбого</a:t>
            </a:r>
            <a:r>
              <a:rPr lang="ru-RU" sz="1100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 Ирина Анатольевна </a:t>
            </a:r>
            <a:br>
              <a:rPr lang="ru-RU" sz="1100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</a:br>
            <a:r>
              <a:rPr lang="ru-RU" sz="1100" b="1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Рецензент</a:t>
            </a:r>
            <a:r>
              <a:rPr lang="ru-RU" sz="1100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1100" dirty="0" smtClean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ген. </a:t>
            </a:r>
            <a:r>
              <a:rPr lang="ru-RU" sz="1100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директор, </a:t>
            </a:r>
            <a:r>
              <a:rPr lang="ru-RU" sz="1100" dirty="0" smtClean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ООО «Русская </a:t>
            </a:r>
            <a:r>
              <a:rPr lang="ru-RU" sz="1100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коллекция СПб», </a:t>
            </a:r>
            <a:r>
              <a:rPr lang="ru-RU" sz="1100" dirty="0" err="1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Кудеров</a:t>
            </a:r>
            <a:r>
              <a:rPr lang="ru-RU" sz="1100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 Дмитрий Евгеньевич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3640" y="3313973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r>
              <a:rPr lang="ru-RU" sz="1100" b="1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Заказчик дипломного проекта</a:t>
            </a:r>
            <a:r>
              <a:rPr lang="ru-RU" sz="1100" i="1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1100" dirty="0">
                <a:solidFill>
                  <a:srgbClr val="5E7076"/>
                </a:solidFill>
                <a:latin typeface="+mj-lt"/>
                <a:ea typeface="+mj-ea"/>
                <a:cs typeface="+mj-cs"/>
              </a:rPr>
              <a:t>Администрация Красногвардейского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3502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2339752" y="2355726"/>
            <a:ext cx="4176464" cy="58655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85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247" y="987574"/>
            <a:ext cx="8705021" cy="34563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Цель ВКР:</a:t>
            </a:r>
          </a:p>
          <a:p>
            <a:r>
              <a:rPr lang="ru-RU" dirty="0" smtClean="0"/>
              <a:t>Разработать веб-приложение ― систему </a:t>
            </a:r>
            <a:r>
              <a:rPr lang="ru-RU" dirty="0"/>
              <a:t>анализа и учета реестра объектов физической культуры и </a:t>
            </a:r>
            <a:r>
              <a:rPr lang="ru-RU" dirty="0" smtClean="0"/>
              <a:t>спорта.</a:t>
            </a:r>
          </a:p>
          <a:p>
            <a:r>
              <a:rPr lang="ru-RU" b="1" dirty="0" smtClean="0"/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 основе требований заказчика составить ТЗ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Спроектировать интерфейс и архитектуру системы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Создать дизайн-проект</a:t>
            </a:r>
            <a:r>
              <a:rPr lang="en-US" dirty="0" smtClean="0"/>
              <a:t> </a:t>
            </a:r>
            <a:r>
              <a:rPr lang="ru-RU" dirty="0" smtClean="0"/>
              <a:t>и прототип приложения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Осуществить </a:t>
            </a:r>
            <a:r>
              <a:rPr lang="ru-RU" dirty="0" err="1" smtClean="0"/>
              <a:t>бэкенд</a:t>
            </a:r>
            <a:r>
              <a:rPr lang="ru-RU" dirty="0" smtClean="0"/>
              <a:t>- и </a:t>
            </a:r>
            <a:r>
              <a:rPr lang="ru-RU" dirty="0" err="1" smtClean="0"/>
              <a:t>фронтенд</a:t>
            </a:r>
            <a:r>
              <a:rPr lang="ru-RU" dirty="0" smtClean="0"/>
              <a:t>- разработку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Провести тестирование и написать техническую документацию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23247" y="123478"/>
            <a:ext cx="8705021" cy="586557"/>
          </a:xfrm>
        </p:spPr>
        <p:txBody>
          <a:bodyPr/>
          <a:lstStyle/>
          <a:p>
            <a:r>
              <a:rPr lang="ru-RU" dirty="0" smtClean="0"/>
              <a:t>Цель и задачи ВКР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9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95536" y="161464"/>
            <a:ext cx="8705021" cy="586557"/>
          </a:xfrm>
        </p:spPr>
        <p:txBody>
          <a:bodyPr/>
          <a:lstStyle/>
          <a:p>
            <a:r>
              <a:rPr lang="ru-RU" dirty="0" smtClean="0"/>
              <a:t>Создание технического задания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63590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/>
            <a:r>
              <a:rPr lang="ru-RU" sz="2200" dirty="0">
                <a:solidFill>
                  <a:srgbClr val="5E7076"/>
                </a:solidFill>
              </a:rPr>
              <a:t>Основными смысловыми частями ТЗ можно выделить следующие:</a:t>
            </a:r>
          </a:p>
          <a:p>
            <a:pPr marL="463550" lvl="0" indent="338138">
              <a:buFont typeface="+mj-lt"/>
              <a:buAutoNum type="arabicPeriod"/>
            </a:pPr>
            <a:r>
              <a:rPr lang="ru-RU" sz="2200" dirty="0">
                <a:solidFill>
                  <a:srgbClr val="5E7076"/>
                </a:solidFill>
              </a:rPr>
              <a:t>Общие положения по проекту, описание</a:t>
            </a:r>
          </a:p>
          <a:p>
            <a:pPr marL="463550" indent="338138">
              <a:buFont typeface="+mj-lt"/>
              <a:buAutoNum type="arabicPeriod"/>
            </a:pPr>
            <a:r>
              <a:rPr lang="ru-RU" sz="2200" dirty="0">
                <a:solidFill>
                  <a:srgbClr val="5E7076"/>
                </a:solidFill>
              </a:rPr>
              <a:t>Требования к системе</a:t>
            </a:r>
          </a:p>
          <a:p>
            <a:pPr marL="688975" lvl="0" indent="338138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5E7076"/>
                </a:solidFill>
              </a:rPr>
              <a:t>Функциональные требования</a:t>
            </a:r>
          </a:p>
          <a:p>
            <a:pPr marL="688975" lvl="0" indent="338138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5E7076"/>
                </a:solidFill>
              </a:rPr>
              <a:t>Нефункциональные требования</a:t>
            </a:r>
          </a:p>
          <a:p>
            <a:pPr marL="463550" indent="338138">
              <a:buAutoNum type="arabicPeriod" startAt="3"/>
            </a:pPr>
            <a:r>
              <a:rPr lang="ru-RU" sz="2200" dirty="0">
                <a:solidFill>
                  <a:srgbClr val="5E7076"/>
                </a:solidFill>
              </a:rPr>
              <a:t>Схема работ по созданию системы</a:t>
            </a:r>
          </a:p>
          <a:p>
            <a:pPr indent="463550" algn="just"/>
            <a:r>
              <a:rPr lang="ru-RU" sz="2200" dirty="0">
                <a:solidFill>
                  <a:srgbClr val="5E7076"/>
                </a:solidFill>
              </a:rPr>
              <a:t>Результат - документ «Техническое задание на разработку автоматизированной системы анализа и учета реестра объектов физической культуры и спорта» </a:t>
            </a:r>
          </a:p>
        </p:txBody>
      </p:sp>
    </p:spTree>
    <p:extLst>
      <p:ext uri="{BB962C8B-B14F-4D97-AF65-F5344CB8AC3E}">
        <p14:creationId xmlns:p14="http://schemas.microsoft.com/office/powerpoint/2010/main" val="22485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37311" y="195486"/>
            <a:ext cx="8705021" cy="586557"/>
          </a:xfrm>
        </p:spPr>
        <p:txBody>
          <a:bodyPr>
            <a:noAutofit/>
          </a:bodyPr>
          <a:lstStyle/>
          <a:p>
            <a:r>
              <a:rPr lang="ru-RU" sz="2200" dirty="0" smtClean="0"/>
              <a:t>Проектирование архитектуры</a:t>
            </a:r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/>
          <a:stretch/>
        </p:blipFill>
        <p:spPr>
          <a:xfrm>
            <a:off x="245139" y="1223516"/>
            <a:ext cx="224596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08" y="875405"/>
            <a:ext cx="3250012" cy="357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20" y="1635646"/>
            <a:ext cx="3148300" cy="205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3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37311" y="195486"/>
            <a:ext cx="8705021" cy="586557"/>
          </a:xfrm>
        </p:spPr>
        <p:txBody>
          <a:bodyPr>
            <a:noAutofit/>
          </a:bodyPr>
          <a:lstStyle/>
          <a:p>
            <a:r>
              <a:rPr lang="ru-RU" sz="2200" dirty="0" smtClean="0"/>
              <a:t>Дизайн-проект и </a:t>
            </a:r>
            <a:r>
              <a:rPr lang="ru-RU" sz="2200" dirty="0" err="1" smtClean="0"/>
              <a:t>прототипирование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5" y="983838"/>
            <a:ext cx="3121005" cy="333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3656652" y="983838"/>
            <a:ext cx="5235828" cy="333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2715766"/>
            <a:ext cx="1466850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8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Бэкенд</a:t>
            </a:r>
            <a:r>
              <a:rPr lang="ru-RU" dirty="0" smtClean="0"/>
              <a:t>-разработка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003798"/>
            <a:ext cx="2543175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upload.wikimedia.org/wikipedia/commons/thumb/e/ee/.NET_Core_Logo.svg/1200px-.NET_Core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10" y="1028479"/>
            <a:ext cx="1752129" cy="175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2/25/NuGet_project_logo.svg/1200px-NuGet_project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21" y="1244625"/>
            <a:ext cx="1137798" cy="113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res.cloudinary.com/satvasolutions-com/image/upload/v1514380871/imgpsh_fullsize_lydh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98" y="3234857"/>
            <a:ext cx="1752129" cy="97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sd-b-portfolio.azurewebsites.net/images/sq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4" y="2880462"/>
            <a:ext cx="1608113" cy="13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sterisk-pbx.ru/wiki/_media/asterisk/ari/swaggerlogo36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50927"/>
            <a:ext cx="1307232" cy="130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Фронтенд</a:t>
            </a:r>
            <a:r>
              <a:rPr lang="ru-RU" dirty="0" smtClean="0"/>
              <a:t>-разработка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26" name="Picture 2" descr="https://camo.githubusercontent.com/e8cac53cd22e95a470844c0edda4b9b32261b0c7c01592066eb9fbeffc0d343e/68747470733a2f2f7777772e706870726f2e62652f6d656469612f3434302f646f776e6c6f61642f726561637425343034782e706e673f763d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" y="963128"/>
            <a:ext cx="2530773" cy="253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b/b2/Bootstrap_logo.svg/1200px-Bootstrap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6166"/>
            <a:ext cx="1512169" cy="120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s8.pikabu.ru/post_img/2016/01/26/9/og_og_1453819457253769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16" y="1258920"/>
            <a:ext cx="4133255" cy="1939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iro.medium.com/max/1200/1*Il-74JaJpKMhmuHgD-IoC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65" y="3053128"/>
            <a:ext cx="1429706" cy="142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22823" y="123478"/>
            <a:ext cx="8705021" cy="586557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7574"/>
            <a:ext cx="3985275" cy="332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7574"/>
            <a:ext cx="4315383" cy="332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22823" y="123478"/>
            <a:ext cx="8705021" cy="586557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3" y="1167594"/>
            <a:ext cx="418003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9" y="1167594"/>
            <a:ext cx="4176464" cy="252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7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5364</TotalTime>
  <Words>243</Words>
  <Application>Microsoft Office PowerPoint</Application>
  <PresentationFormat>Экран (16:9)</PresentationFormat>
  <Paragraphs>39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РОГОВА Елена Александровна   Выпускная квалификационная работа  Разработка автоматизированной системы анализа и учета реестра объектов физической культуры и спорта    Уровень образования: бакалавриат Направление 09.03.03 «Прикладная информатика» Основная образовательная программа СВ.5078 «Прикладная информатика в области искусств и гуманитарных наук» Профиль «Прикладная информатика в области искусств и гуманитарных наук»   </vt:lpstr>
      <vt:lpstr>Презентация PowerPoint</vt:lpstr>
      <vt:lpstr>Презентация PowerPoint</vt:lpstr>
      <vt:lpstr>Презентация PowerPoint</vt:lpstr>
      <vt:lpstr>Презентация PowerPoint</vt:lpstr>
      <vt:lpstr>Бэкенд-разработка</vt:lpstr>
      <vt:lpstr>Фронтенд-разработка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Баранова Ольга Владимировна</dc:creator>
  <cp:lastModifiedBy>Лена Ананасова</cp:lastModifiedBy>
  <cp:revision>75</cp:revision>
  <dcterms:created xsi:type="dcterms:W3CDTF">2015-06-15T09:44:47Z</dcterms:created>
  <dcterms:modified xsi:type="dcterms:W3CDTF">2022-05-17T13:08:33Z</dcterms:modified>
</cp:coreProperties>
</file>