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79" r:id="rId5"/>
    <p:sldId id="276" r:id="rId6"/>
    <p:sldId id="280" r:id="rId7"/>
    <p:sldId id="277" r:id="rId8"/>
    <p:sldId id="262" r:id="rId9"/>
    <p:sldId id="264" r:id="rId10"/>
    <p:sldId id="278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4" r:id="rId19"/>
    <p:sldId id="275" r:id="rId20"/>
    <p:sldId id="281" r:id="rId21"/>
    <p:sldId id="282" r:id="rId22"/>
    <p:sldId id="283" r:id="rId23"/>
    <p:sldId id="286" r:id="rId24"/>
    <p:sldId id="287" r:id="rId25"/>
    <p:sldId id="288" r:id="rId26"/>
    <p:sldId id="290" r:id="rId27"/>
    <p:sldId id="284" r:id="rId28"/>
    <p:sldId id="295" r:id="rId29"/>
    <p:sldId id="297" r:id="rId30"/>
    <p:sldId id="298" r:id="rId31"/>
    <p:sldId id="294" r:id="rId32"/>
    <p:sldId id="299" r:id="rId33"/>
    <p:sldId id="29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6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44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46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82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71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1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72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04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8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74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63E5B-A8D0-4700-AA74-817FD6DD738E}" type="datetimeFigureOut">
              <a:rPr lang="zh-CN" altLang="en-US" smtClean="0"/>
              <a:t>2022/5/29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A5185-15A3-4851-95B7-BEE27BD671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6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7233CA-BC15-7DCE-66FA-C939FD7256A9}"/>
              </a:ext>
            </a:extLst>
          </p:cNvPr>
          <p:cNvSpPr txBox="1"/>
          <p:nvPr/>
        </p:nvSpPr>
        <p:spPr>
          <a:xfrm>
            <a:off x="1227044" y="1137200"/>
            <a:ext cx="6689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 государственный университет</a:t>
            </a:r>
          </a:p>
          <a:p>
            <a:pPr algn="ctr"/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искусств. Кафедра реставрации</a:t>
            </a:r>
          </a:p>
          <a:p>
            <a:pPr algn="ctr"/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«Реставрация предметов декоративно-прикладного искусства»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90B3FB-0C51-B5CE-D3EF-F3E2FF1015A5}"/>
              </a:ext>
            </a:extLst>
          </p:cNvPr>
          <p:cNvSpPr txBox="1"/>
          <p:nvPr/>
        </p:nvSpPr>
        <p:spPr>
          <a:xfrm>
            <a:off x="1401855" y="2883290"/>
            <a:ext cx="63402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Реставрация кресла дубового дерева </a:t>
            </a:r>
          </a:p>
          <a:p>
            <a:pPr algn="ctr"/>
            <a:r>
              <a:rPr lang="ru-RU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конца XIX в. из здания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Двенадцати коллеги СПБГУ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A58870-9E3F-B1FB-B4B8-CE182296697D}"/>
              </a:ext>
            </a:extLst>
          </p:cNvPr>
          <p:cNvSpPr txBox="1"/>
          <p:nvPr/>
        </p:nvSpPr>
        <p:spPr>
          <a:xfrm>
            <a:off x="5674659" y="4814047"/>
            <a:ext cx="33483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 IV курса </a:t>
            </a:r>
          </a:p>
          <a:p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Цао Шухао</a:t>
            </a:r>
          </a:p>
          <a:p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искусствоведения, доцент</a:t>
            </a:r>
          </a:p>
          <a:p>
            <a:r>
              <a:rPr lang="ru-RU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Торбик</a:t>
            </a:r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Сергеевич</a:t>
            </a:r>
          </a:p>
        </p:txBody>
      </p:sp>
    </p:spTree>
    <p:extLst>
      <p:ext uri="{BB962C8B-B14F-4D97-AF65-F5344CB8AC3E}">
        <p14:creationId xmlns:p14="http://schemas.microsoft.com/office/powerpoint/2010/main" val="177720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F86A2F-2CFB-1E93-4DF2-17162F1F0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877" y="1100416"/>
            <a:ext cx="3890494" cy="55043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110D2C-8845-1FD3-E0CD-1F889A934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45" y="1100416"/>
            <a:ext cx="3861155" cy="51502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C3A33F7-27D2-7B9C-69E4-A8893782D5A8}"/>
              </a:ext>
            </a:extLst>
          </p:cNvPr>
          <p:cNvSpPr txBox="1"/>
          <p:nvPr/>
        </p:nvSpPr>
        <p:spPr>
          <a:xfrm>
            <a:off x="7996517" y="6087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слева</a:t>
            </a:r>
          </a:p>
        </p:txBody>
      </p:sp>
    </p:spTree>
    <p:extLst>
      <p:ext uri="{BB962C8B-B14F-4D97-AF65-F5344CB8AC3E}">
        <p14:creationId xmlns:p14="http://schemas.microsoft.com/office/powerpoint/2010/main" val="1314584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3C983A7-9998-8CC2-DE48-9D8503B317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3" y="1698811"/>
            <a:ext cx="3037845" cy="40520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7BBE14-35D4-0E8B-502B-9ACE11095A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52" y="1698811"/>
            <a:ext cx="3037845" cy="4052047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D47E9E05-4450-7935-4CB6-034B80F1A0B9}"/>
              </a:ext>
            </a:extLst>
          </p:cNvPr>
          <p:cNvSpPr/>
          <p:nvPr/>
        </p:nvSpPr>
        <p:spPr>
          <a:xfrm>
            <a:off x="7180729" y="1335741"/>
            <a:ext cx="430306" cy="4751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39062F3-0B09-82A9-032B-CE00E58C6E43}"/>
              </a:ext>
            </a:extLst>
          </p:cNvPr>
          <p:cNvSpPr txBox="1"/>
          <p:nvPr/>
        </p:nvSpPr>
        <p:spPr>
          <a:xfrm>
            <a:off x="4285128" y="1259710"/>
            <a:ext cx="27790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самом деле в этом месте дефект, </a:t>
            </a:r>
            <a:endParaRPr lang="en-US" altLang="zh-CN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закрасок он не виден</a:t>
            </a:r>
            <a:r>
              <a:rPr lang="zh-CN" alt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06E5DF4-790A-76FA-ECEE-B2B4D472EDA0}"/>
              </a:ext>
            </a:extLst>
          </p:cNvPr>
          <p:cNvCxnSpPr/>
          <p:nvPr/>
        </p:nvCxnSpPr>
        <p:spPr>
          <a:xfrm flipH="1">
            <a:off x="6866965" y="1452282"/>
            <a:ext cx="39444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29B7FA6-60DC-BDB2-2617-CDE56BABE13A}"/>
              </a:ext>
            </a:extLst>
          </p:cNvPr>
          <p:cNvSpPr txBox="1"/>
          <p:nvPr/>
        </p:nvSpPr>
        <p:spPr>
          <a:xfrm>
            <a:off x="6624918" y="5497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Утраты лакового слоя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307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79F8721-5DBB-732B-A4AB-49EC051FCD08}"/>
              </a:ext>
            </a:extLst>
          </p:cNvPr>
          <p:cNvSpPr txBox="1"/>
          <p:nvPr/>
        </p:nvSpPr>
        <p:spPr>
          <a:xfrm>
            <a:off x="7700682" y="5549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EC422E-C7D5-8513-C1AA-A48E7BC0F29E}"/>
              </a:ext>
            </a:extLst>
          </p:cNvPr>
          <p:cNvSpPr txBox="1"/>
          <p:nvPr/>
        </p:nvSpPr>
        <p:spPr>
          <a:xfrm>
            <a:off x="1862108" y="1169449"/>
            <a:ext cx="6136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Кресло имеет три слоя</a:t>
            </a:r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обивки </a:t>
            </a:r>
            <a:r>
              <a:rPr lang="ru-RU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кожезаменителем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59AD0F-59CD-BAC4-EEF2-3CBD2853D5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7" y="1783976"/>
            <a:ext cx="3158821" cy="42134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D9B213-3F75-0046-ED44-48D88FC710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10" y="1783976"/>
            <a:ext cx="3158821" cy="42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83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67368C4-8390-192E-39C7-A24B3D6CA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7632" y="2306653"/>
            <a:ext cx="3746706" cy="28089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DA0D967-2B1A-90DB-95B9-C5926CF7A80B}"/>
              </a:ext>
            </a:extLst>
          </p:cNvPr>
          <p:cNvSpPr txBox="1"/>
          <p:nvPr/>
        </p:nvSpPr>
        <p:spPr>
          <a:xfrm>
            <a:off x="7700682" y="5549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BD06543-D350-828E-793E-3C82C82C35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2" y="1837763"/>
            <a:ext cx="2808930" cy="37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5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B0DA99A-4343-2510-ED84-9AB804D63525}"/>
              </a:ext>
            </a:extLst>
          </p:cNvPr>
          <p:cNvSpPr txBox="1"/>
          <p:nvPr/>
        </p:nvSpPr>
        <p:spPr>
          <a:xfrm>
            <a:off x="7700682" y="5549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862035-6AB8-0DA5-E01A-0BC0B5396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2" r="12324"/>
          <a:stretch/>
        </p:blipFill>
        <p:spPr>
          <a:xfrm>
            <a:off x="1864660" y="1792942"/>
            <a:ext cx="3236258" cy="3799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BAE02F-5339-5859-D0EE-DB3BF3E1C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8569" r="32941" b="20119"/>
          <a:stretch/>
        </p:blipFill>
        <p:spPr>
          <a:xfrm>
            <a:off x="5710518" y="3709240"/>
            <a:ext cx="1450155" cy="18833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4A676-9425-EF7D-6746-2DC3AA2D0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18" y="1747312"/>
            <a:ext cx="1450155" cy="19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20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DA4BF81-4479-B887-AB25-8172D547C116}"/>
              </a:ext>
            </a:extLst>
          </p:cNvPr>
          <p:cNvSpPr txBox="1"/>
          <p:nvPr/>
        </p:nvSpPr>
        <p:spPr>
          <a:xfrm>
            <a:off x="6858000" y="589891"/>
            <a:ext cx="217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завершен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DC9967-A1A3-BEF2-BD97-515B551D4A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5" y="1631576"/>
            <a:ext cx="3199147" cy="4267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394569-5E4C-4669-7907-80560C24AE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8429" y="2240110"/>
            <a:ext cx="3135298" cy="41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34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65D9529-D10B-10DF-FFC9-34E73E53EC98}"/>
              </a:ext>
            </a:extLst>
          </p:cNvPr>
          <p:cNvSpPr txBox="1"/>
          <p:nvPr/>
        </p:nvSpPr>
        <p:spPr>
          <a:xfrm>
            <a:off x="5495364" y="563887"/>
            <a:ext cx="3541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Удаление старого лакового слоя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3E5900-C429-AED8-2DDA-888815E8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21" y="1853453"/>
            <a:ext cx="3217209" cy="428961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5360C9D-AC6F-D720-2B9A-6ED8B2DA7C1C}"/>
              </a:ext>
            </a:extLst>
          </p:cNvPr>
          <p:cNvSpPr txBox="1"/>
          <p:nvPr/>
        </p:nvSpPr>
        <p:spPr>
          <a:xfrm>
            <a:off x="4715435" y="18534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Диметилформамид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569F0F6-EEF3-B041-7185-5019291E6023}"/>
              </a:ext>
            </a:extLst>
          </p:cNvPr>
          <p:cNvSpPr txBox="1"/>
          <p:nvPr/>
        </p:nvSpPr>
        <p:spPr>
          <a:xfrm>
            <a:off x="4715435" y="2889365"/>
            <a:ext cx="26356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очистки поверхности от </a:t>
            </a:r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наслоений лаков и красителей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промывают диметилформамид водой.</a:t>
            </a:r>
          </a:p>
        </p:txBody>
      </p:sp>
    </p:spTree>
    <p:extLst>
      <p:ext uri="{BB962C8B-B14F-4D97-AF65-F5344CB8AC3E}">
        <p14:creationId xmlns:p14="http://schemas.microsoft.com/office/powerpoint/2010/main" val="155303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13C3ADA-3061-A5DF-2F0F-01C4DAEAACEE}"/>
              </a:ext>
            </a:extLst>
          </p:cNvPr>
          <p:cNvSpPr txBox="1"/>
          <p:nvPr/>
        </p:nvSpPr>
        <p:spPr>
          <a:xfrm>
            <a:off x="5495364" y="563887"/>
            <a:ext cx="3541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Удаление старого лакового слоя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F7705C-04C6-0C19-2A86-0CADBB36C60E}"/>
              </a:ext>
            </a:extLst>
          </p:cNvPr>
          <p:cNvSpPr txBox="1"/>
          <p:nvPr/>
        </p:nvSpPr>
        <p:spPr>
          <a:xfrm>
            <a:off x="484094" y="1021082"/>
            <a:ext cx="1819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8DC6361-AEA7-7F0B-8542-B704D97BAA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7" y="1390414"/>
            <a:ext cx="1882654" cy="25092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1F1B3D-47AD-509D-D82C-EADC311B6D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66" y="1390414"/>
            <a:ext cx="1882654" cy="25092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D1AF33-F4D1-36A9-3502-CAFCEC3156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95" y="1390414"/>
            <a:ext cx="1882654" cy="25092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44F223-B822-5372-C650-D3A9A88A6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23" y="1390414"/>
            <a:ext cx="1882655" cy="250922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D5FC20-9255-37D9-609F-2CC1D4D000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7" y="3980327"/>
            <a:ext cx="1882654" cy="25092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979D29-43DC-E72D-F7B4-5D9212760A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66" y="3986005"/>
            <a:ext cx="1882654" cy="25092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80DF446-0191-FAE3-35B7-04219983453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82" y="3980327"/>
            <a:ext cx="1882654" cy="25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90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7038FC-0A1F-AB02-4494-91E3CE3A4A8A}"/>
              </a:ext>
            </a:extLst>
          </p:cNvPr>
          <p:cNvSpPr txBox="1"/>
          <p:nvPr/>
        </p:nvSpPr>
        <p:spPr>
          <a:xfrm>
            <a:off x="5495364" y="563887"/>
            <a:ext cx="3541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Удаление старого лакового слоя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A07FAD-B973-2AA3-B829-E731E90AB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18" y="1865549"/>
            <a:ext cx="3109634" cy="41461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2BAE65-D104-F1A8-7FEE-5863C011A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9" y="1865549"/>
            <a:ext cx="3109634" cy="41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03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10DF70E-31F9-01EB-6193-E228B7BF35A4}"/>
              </a:ext>
            </a:extLst>
          </p:cNvPr>
          <p:cNvSpPr txBox="1"/>
          <p:nvPr/>
        </p:nvSpPr>
        <p:spPr>
          <a:xfrm>
            <a:off x="5495364" y="563887"/>
            <a:ext cx="3541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Удаление старого лакового слоя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FFD4D2-2BB8-F07B-15F9-C4CCEC962A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3" y="1434354"/>
            <a:ext cx="3511054" cy="46795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DB73BB-DBA5-75B6-B905-329C0D5896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44" y="1434352"/>
            <a:ext cx="3511052" cy="46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0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F86A2F-2CFB-1E93-4DF2-17162F1F0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1100416"/>
            <a:ext cx="4128246" cy="55043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FB10AD-D942-5183-42BD-5BA95DD00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2" y="1210233"/>
            <a:ext cx="3961968" cy="52846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24E83A3-8A81-971F-92DC-E993B41E646C}"/>
              </a:ext>
            </a:extLst>
          </p:cNvPr>
          <p:cNvSpPr txBox="1"/>
          <p:nvPr/>
        </p:nvSpPr>
        <p:spPr>
          <a:xfrm>
            <a:off x="7584141" y="5549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спереди</a:t>
            </a:r>
          </a:p>
        </p:txBody>
      </p:sp>
    </p:spTree>
    <p:extLst>
      <p:ext uri="{BB962C8B-B14F-4D97-AF65-F5344CB8AC3E}">
        <p14:creationId xmlns:p14="http://schemas.microsoft.com/office/powerpoint/2010/main" val="1797037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62946A4-D6BC-22B4-1141-42DC43B34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5"/>
          <a:stretch/>
        </p:blipFill>
        <p:spPr>
          <a:xfrm rot="5400000">
            <a:off x="2198040" y="179633"/>
            <a:ext cx="4620037" cy="72279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0570048-1A56-DD95-9EFE-918C1D1D7A99}"/>
              </a:ext>
            </a:extLst>
          </p:cNvPr>
          <p:cNvSpPr txBox="1"/>
          <p:nvPr/>
        </p:nvSpPr>
        <p:spPr>
          <a:xfrm>
            <a:off x="5495364" y="563887"/>
            <a:ext cx="3541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Удаление старого лакового слоя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6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B6097C9-5DEA-8FD0-BD06-F85F68287BEB}"/>
              </a:ext>
            </a:extLst>
          </p:cNvPr>
          <p:cNvSpPr txBox="1"/>
          <p:nvPr/>
        </p:nvSpPr>
        <p:spPr>
          <a:xfrm>
            <a:off x="5853953" y="5728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заделка отверстий от гвоздей</a:t>
            </a:r>
            <a:r>
              <a:rPr lang="zh-CN" altLang="en-US" dirty="0"/>
              <a:t>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D8806A1-DC4C-AE32-F871-EC2E96C6E0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33" y="1927395"/>
            <a:ext cx="3020046" cy="40251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AF04A3-D2F3-89C5-98C5-FC957D77B7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45" y="1927394"/>
            <a:ext cx="3020046" cy="402515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723641E-09FA-0630-9739-8F20B8459627}"/>
              </a:ext>
            </a:extLst>
          </p:cNvPr>
          <p:cNvSpPr txBox="1"/>
          <p:nvPr/>
        </p:nvSpPr>
        <p:spPr>
          <a:xfrm>
            <a:off x="913033" y="1111623"/>
            <a:ext cx="5212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инструменты и материалы:клей,     щётки, зубочистки</a:t>
            </a:r>
          </a:p>
        </p:txBody>
      </p:sp>
    </p:spTree>
    <p:extLst>
      <p:ext uri="{BB962C8B-B14F-4D97-AF65-F5344CB8AC3E}">
        <p14:creationId xmlns:p14="http://schemas.microsoft.com/office/powerpoint/2010/main" val="362882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701D7A6-3834-ABAF-FAC5-4C717995778F}"/>
              </a:ext>
            </a:extLst>
          </p:cNvPr>
          <p:cNvSpPr txBox="1"/>
          <p:nvPr/>
        </p:nvSpPr>
        <p:spPr>
          <a:xfrm>
            <a:off x="3989756" y="45503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Восполнение утрат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7CC5AC3-EF0E-1982-37BB-37BFC28C19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8" y="2330823"/>
            <a:ext cx="2367607" cy="31555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541FBF-BCBE-10E1-FDE9-B988023A49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0" y="2330823"/>
            <a:ext cx="2367608" cy="31555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B39C8E-5C13-418F-E0D9-B2D981FE50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7760" y="2724808"/>
            <a:ext cx="3155577" cy="2367608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3365400-E3F0-73F0-4BF4-ECCD63B4E7D8}"/>
              </a:ext>
            </a:extLst>
          </p:cNvPr>
          <p:cNvCxnSpPr/>
          <p:nvPr/>
        </p:nvCxnSpPr>
        <p:spPr>
          <a:xfrm>
            <a:off x="1748118" y="1757082"/>
            <a:ext cx="56119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63C9E2C-82DA-36F7-D6CC-DB147EDE2329}"/>
              </a:ext>
            </a:extLst>
          </p:cNvPr>
          <p:cNvSpPr txBox="1"/>
          <p:nvPr/>
        </p:nvSpPr>
        <p:spPr>
          <a:xfrm>
            <a:off x="3908149" y="1445196"/>
            <a:ext cx="2367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</p:txBody>
      </p:sp>
    </p:spTree>
    <p:extLst>
      <p:ext uri="{BB962C8B-B14F-4D97-AF65-F5344CB8AC3E}">
        <p14:creationId xmlns:p14="http://schemas.microsoft.com/office/powerpoint/2010/main" val="2067327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C30819-7AC9-51CE-E677-FF8A7BBCAD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6" y="2563906"/>
            <a:ext cx="1748116" cy="23308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C4726-E913-98EF-3322-B26A121DBE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50" y="2602433"/>
            <a:ext cx="1719893" cy="22922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906C8B3-F482-C332-479C-5E2BB27D0D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4"/>
          <a:stretch/>
        </p:blipFill>
        <p:spPr>
          <a:xfrm>
            <a:off x="4908147" y="2602433"/>
            <a:ext cx="1618826" cy="22922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F24CCF-83C7-89F0-4541-214375B970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7" b="6645"/>
          <a:stretch/>
        </p:blipFill>
        <p:spPr>
          <a:xfrm>
            <a:off x="7060826" y="2531824"/>
            <a:ext cx="1748116" cy="23629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8548200-67DE-FC4E-3526-A802DF13C34B}"/>
              </a:ext>
            </a:extLst>
          </p:cNvPr>
          <p:cNvSpPr txBox="1"/>
          <p:nvPr/>
        </p:nvSpPr>
        <p:spPr>
          <a:xfrm>
            <a:off x="6750424" y="563887"/>
            <a:ext cx="216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Восполнение утрат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417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C3B25F0-C96F-C0CC-8EFE-2E0CDEB72628}"/>
              </a:ext>
            </a:extLst>
          </p:cNvPr>
          <p:cNvSpPr txBox="1"/>
          <p:nvPr/>
        </p:nvSpPr>
        <p:spPr>
          <a:xfrm>
            <a:off x="5413351" y="56370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Восполнение утрат резьбы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906B38-ED46-7260-351A-CACFEE19AD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4" y="2339788"/>
            <a:ext cx="2289362" cy="30524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18F194-C467-923B-247D-3E1CAE864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 b="23138"/>
          <a:stretch/>
        </p:blipFill>
        <p:spPr>
          <a:xfrm>
            <a:off x="3331511" y="2339789"/>
            <a:ext cx="2180908" cy="30524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EE8DD1A-5F7E-FA33-58CB-62229B93B7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42" y="2339788"/>
            <a:ext cx="2290256" cy="30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0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B23402-94D3-199A-FFCB-EB247E4284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68" y="2286000"/>
            <a:ext cx="6314864" cy="284213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39D1878-C3E1-47BB-80F7-51F0E4D1909E}"/>
              </a:ext>
            </a:extLst>
          </p:cNvPr>
          <p:cNvSpPr txBox="1"/>
          <p:nvPr/>
        </p:nvSpPr>
        <p:spPr>
          <a:xfrm>
            <a:off x="6116858" y="4009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dirty="0"/>
              <a:t>Склейка передних ножек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5332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0D19BE6-D4B5-8BE1-0226-E3D7F2787432}"/>
              </a:ext>
            </a:extLst>
          </p:cNvPr>
          <p:cNvSpPr txBox="1"/>
          <p:nvPr/>
        </p:nvSpPr>
        <p:spPr>
          <a:xfrm>
            <a:off x="7167149" y="50042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dirty="0"/>
              <a:t>Склейка кресла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1AFD97-C4D5-29D4-5EC1-123E3F2416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9" y="1551710"/>
            <a:ext cx="3336784" cy="44473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D2B309-1DB9-BB13-0057-982E7612F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07" y="1551710"/>
            <a:ext cx="3336784" cy="444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8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BF3DC15-2D12-02ED-E1B8-E8B0F5AB5879}"/>
              </a:ext>
            </a:extLst>
          </p:cNvPr>
          <p:cNvSpPr txBox="1"/>
          <p:nvPr/>
        </p:nvSpPr>
        <p:spPr>
          <a:xfrm>
            <a:off x="6615953" y="599747"/>
            <a:ext cx="2447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Тонировка кресла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0E7703-5CCB-EC98-0C92-58F5DB54F6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3100387"/>
            <a:ext cx="3683375" cy="27625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2B2AE4F-F894-10AA-7476-2B35CC4323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91" y="1586753"/>
            <a:ext cx="3207124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84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35675CC-2074-6433-F711-997BAE9290E0}"/>
              </a:ext>
            </a:extLst>
          </p:cNvPr>
          <p:cNvSpPr txBox="1"/>
          <p:nvPr/>
        </p:nvSpPr>
        <p:spPr>
          <a:xfrm>
            <a:off x="6884334" y="428173"/>
            <a:ext cx="1936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покрытие воском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256D74C-3751-A728-35E8-B8B391DD5A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73" y="1537447"/>
            <a:ext cx="3351679" cy="44689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9878F6-4E2D-AF02-3736-30B646F747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94" y="1537445"/>
            <a:ext cx="3351680" cy="44689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3FC6406-9F3B-3AFD-FE17-2C0FB6F6C7D2}"/>
              </a:ext>
            </a:extLst>
          </p:cNvPr>
          <p:cNvSpPr txBox="1"/>
          <p:nvPr/>
        </p:nvSpPr>
        <p:spPr>
          <a:xfrm>
            <a:off x="6274174" y="60063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4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второй раз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0684F1-01D9-F896-1EF7-1B62DCB851EF}"/>
              </a:ext>
            </a:extLst>
          </p:cNvPr>
          <p:cNvSpPr txBox="1"/>
          <p:nvPr/>
        </p:nvSpPr>
        <p:spPr>
          <a:xfrm>
            <a:off x="1649507" y="6006352"/>
            <a:ext cx="5423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ервый </a:t>
            </a:r>
            <a:r>
              <a:rPr lang="ru-RU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раз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337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CC271E-C7E1-E4D3-07BA-D3527141761F}"/>
              </a:ext>
            </a:extLst>
          </p:cNvPr>
          <p:cNvSpPr txBox="1"/>
          <p:nvPr/>
        </p:nvSpPr>
        <p:spPr>
          <a:xfrm>
            <a:off x="5898777" y="519064"/>
            <a:ext cx="3110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покрытие воском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ru-RU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(третий раз)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EEFF5F-CF6D-E1EE-C506-8240A796EB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2" y="1694328"/>
            <a:ext cx="3270997" cy="43613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7E7520-AFF1-7FFB-776B-F086F72841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73" y="1694329"/>
            <a:ext cx="3270997" cy="43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6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1A0F06-2105-AAB6-7C0F-E31CB78BA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1" y="1721200"/>
            <a:ext cx="1940431" cy="259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C381B4-D5C0-ACE3-B696-B8EC6680F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0" y="1721223"/>
            <a:ext cx="1940431" cy="2590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B4DFBBDA-6BED-06C9-C952-74DAEA97C819}"/>
              </a:ext>
            </a:extLst>
          </p:cNvPr>
          <p:cNvCxnSpPr>
            <a:cxnSpLocks/>
          </p:cNvCxnSpPr>
          <p:nvPr/>
        </p:nvCxnSpPr>
        <p:spPr>
          <a:xfrm flipH="1">
            <a:off x="3814144" y="1568823"/>
            <a:ext cx="408232" cy="410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0685AA2-339E-1387-64C4-59D81C6CBAAD}"/>
              </a:ext>
            </a:extLst>
          </p:cNvPr>
          <p:cNvCxnSpPr>
            <a:cxnSpLocks/>
          </p:cNvCxnSpPr>
          <p:nvPr/>
        </p:nvCxnSpPr>
        <p:spPr>
          <a:xfrm>
            <a:off x="591671" y="1568823"/>
            <a:ext cx="446291" cy="470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D51A9688-2F91-9D5A-1919-D730D0BC3B76}"/>
              </a:ext>
            </a:extLst>
          </p:cNvPr>
          <p:cNvSpPr txBox="1"/>
          <p:nvPr/>
        </p:nvSpPr>
        <p:spPr>
          <a:xfrm>
            <a:off x="3753300" y="1384157"/>
            <a:ext cx="878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40D936C-0305-F107-A21E-6EEB887D1C10}"/>
              </a:ext>
            </a:extLst>
          </p:cNvPr>
          <p:cNvSpPr txBox="1"/>
          <p:nvPr/>
        </p:nvSpPr>
        <p:spPr>
          <a:xfrm>
            <a:off x="104660" y="1275680"/>
            <a:ext cx="887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573A5CB-B537-CF8F-97AF-33F25836C6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90" y="1721200"/>
            <a:ext cx="1942355" cy="259082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D875B13-BEDF-FA44-C267-5B2B3B8BAC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94" y="1721200"/>
            <a:ext cx="1942355" cy="259082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26CEDDD-21F6-0B1B-F0B2-5534933273B9}"/>
              </a:ext>
            </a:extLst>
          </p:cNvPr>
          <p:cNvSpPr txBox="1"/>
          <p:nvPr/>
        </p:nvSpPr>
        <p:spPr>
          <a:xfrm>
            <a:off x="5731271" y="12756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Утраты лакового слоя</a:t>
            </a:r>
          </a:p>
        </p:txBody>
      </p:sp>
    </p:spTree>
    <p:extLst>
      <p:ext uri="{BB962C8B-B14F-4D97-AF65-F5344CB8AC3E}">
        <p14:creationId xmlns:p14="http://schemas.microsoft.com/office/powerpoint/2010/main" val="3056836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4A02F5D-44B7-9090-137F-1623E8AFD59E}"/>
              </a:ext>
            </a:extLst>
          </p:cNvPr>
          <p:cNvSpPr txBox="1"/>
          <p:nvPr/>
        </p:nvSpPr>
        <p:spPr>
          <a:xfrm>
            <a:off x="5898777" y="519064"/>
            <a:ext cx="3110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покрытие воском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ru-RU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(третий раз)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7DE9ED-63A4-C8B8-87CC-1658CBABEB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75" y="1523998"/>
            <a:ext cx="3402106" cy="45361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11A1C5A-8146-79BE-7A99-6763A7D029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0" y="1523995"/>
            <a:ext cx="3402106" cy="45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6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2B6DDB5-1EB4-83F3-4C80-54802F6DAF63}"/>
              </a:ext>
            </a:extLst>
          </p:cNvPr>
          <p:cNvSpPr txBox="1"/>
          <p:nvPr/>
        </p:nvSpPr>
        <p:spPr>
          <a:xfrm>
            <a:off x="4446494" y="21023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/>
              <a:t>До Реставраций </a:t>
            </a:r>
            <a:endParaRPr lang="en-US" altLang="zh-CN" sz="1400" dirty="0"/>
          </a:p>
          <a:p>
            <a:pPr algn="r"/>
            <a:r>
              <a:rPr lang="ru-RU" altLang="zh-CN" sz="1400" dirty="0"/>
              <a:t>П</a:t>
            </a:r>
            <a:r>
              <a:rPr lang="zh-CN" altLang="en-US" sz="1400" dirty="0"/>
              <a:t>осле Реставраций</a:t>
            </a:r>
            <a:endParaRPr lang="en-US" altLang="zh-CN" sz="1400" dirty="0"/>
          </a:p>
          <a:p>
            <a:pPr algn="r"/>
            <a:r>
              <a:rPr lang="zh-CN" altLang="en-US" sz="1400" dirty="0"/>
              <a:t>Сравнение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068EBE-F646-A671-70BE-76F957B98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8" y="1479176"/>
            <a:ext cx="3561500" cy="47468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0335D-9B1D-EDA1-7B57-6970DCE2E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72" y="1479176"/>
            <a:ext cx="3561500" cy="474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10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2B6DDB5-1EB4-83F3-4C80-54802F6DAF63}"/>
              </a:ext>
            </a:extLst>
          </p:cNvPr>
          <p:cNvSpPr txBox="1"/>
          <p:nvPr/>
        </p:nvSpPr>
        <p:spPr>
          <a:xfrm>
            <a:off x="4446494" y="21023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/>
              <a:t>До Реставраций </a:t>
            </a:r>
            <a:endParaRPr lang="en-US" altLang="zh-CN" sz="1400" dirty="0"/>
          </a:p>
          <a:p>
            <a:pPr algn="r"/>
            <a:r>
              <a:rPr lang="ru-RU" altLang="zh-CN" sz="1400" dirty="0"/>
              <a:t>П</a:t>
            </a:r>
            <a:r>
              <a:rPr lang="zh-CN" altLang="en-US" sz="1400" dirty="0"/>
              <a:t>осле Реставраций</a:t>
            </a:r>
            <a:endParaRPr lang="en-US" altLang="zh-CN" sz="1400" dirty="0"/>
          </a:p>
          <a:p>
            <a:pPr algn="r"/>
            <a:r>
              <a:rPr lang="zh-CN" altLang="en-US" sz="1400" dirty="0"/>
              <a:t>Сравнение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3857A0-8D87-E922-C2B9-FC8A11C3B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6" y="1237128"/>
            <a:ext cx="3722928" cy="49619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428BFA-5DA5-8055-E3AF-98FC0D646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08" y="1237127"/>
            <a:ext cx="3722928" cy="496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98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5171695-3569-3256-4FCA-1E966699F6C4}"/>
              </a:ext>
            </a:extLst>
          </p:cNvPr>
          <p:cNvSpPr txBox="1"/>
          <p:nvPr/>
        </p:nvSpPr>
        <p:spPr>
          <a:xfrm>
            <a:off x="1891553" y="3429000"/>
            <a:ext cx="5360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34046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126CEDDD-21F6-0B1B-F0B2-5534933273B9}"/>
              </a:ext>
            </a:extLst>
          </p:cNvPr>
          <p:cNvSpPr txBox="1"/>
          <p:nvPr/>
        </p:nvSpPr>
        <p:spPr>
          <a:xfrm>
            <a:off x="6687672" y="598856"/>
            <a:ext cx="6726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Утраты лакового слоя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AD3F6C-D68C-4556-7D0D-8E74E50888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7" y="1864635"/>
            <a:ext cx="3017700" cy="40251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1BA643-B80D-11D3-3E91-13577AD630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03" y="1864635"/>
            <a:ext cx="3017700" cy="40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56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F86A2F-2CFB-1E93-4DF2-17162F1F0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877" y="1100416"/>
            <a:ext cx="3890494" cy="55043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481216-052D-36C2-96EB-04E8F418E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9" y="1238332"/>
            <a:ext cx="3890494" cy="518935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3455D09-356A-62E7-ACD8-7687EE4B3FA4}"/>
              </a:ext>
            </a:extLst>
          </p:cNvPr>
          <p:cNvSpPr txBox="1"/>
          <p:nvPr/>
        </p:nvSpPr>
        <p:spPr>
          <a:xfrm>
            <a:off x="8086164" y="5728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сзади</a:t>
            </a:r>
          </a:p>
        </p:txBody>
      </p:sp>
    </p:spTree>
    <p:extLst>
      <p:ext uri="{BB962C8B-B14F-4D97-AF65-F5344CB8AC3E}">
        <p14:creationId xmlns:p14="http://schemas.microsoft.com/office/powerpoint/2010/main" val="2342957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126CEDDD-21F6-0B1B-F0B2-5534933273B9}"/>
              </a:ext>
            </a:extLst>
          </p:cNvPr>
          <p:cNvSpPr txBox="1"/>
          <p:nvPr/>
        </p:nvSpPr>
        <p:spPr>
          <a:xfrm>
            <a:off x="5791200" y="598856"/>
            <a:ext cx="3245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Утраты лакового слоя </a:t>
            </a:r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9437316-EB62-D864-2D28-9A855C7EC7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11" y="1864635"/>
            <a:ext cx="3017700" cy="40251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9B536DA-ABB7-847E-158C-8CFF0BA2EC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91" y="1864635"/>
            <a:ext cx="3017700" cy="40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F86A2F-2CFB-1E93-4DF2-17162F1F0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0877" y="1100416"/>
            <a:ext cx="3890494" cy="55043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BAA21A2-C357-EA69-6207-83466B31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5" y="1100416"/>
            <a:ext cx="3972049" cy="52981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B7F8F1-E2AC-45A5-AE6B-8A4FD1166833}"/>
              </a:ext>
            </a:extLst>
          </p:cNvPr>
          <p:cNvSpPr txBox="1"/>
          <p:nvPr/>
        </p:nvSpPr>
        <p:spPr>
          <a:xfrm>
            <a:off x="8032376" y="5818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справа</a:t>
            </a:r>
          </a:p>
        </p:txBody>
      </p:sp>
    </p:spTree>
    <p:extLst>
      <p:ext uri="{BB962C8B-B14F-4D97-AF65-F5344CB8AC3E}">
        <p14:creationId xmlns:p14="http://schemas.microsoft.com/office/powerpoint/2010/main" val="102707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A1367B6-CA37-6A41-92F6-420F6C47F1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52" y="1688485"/>
            <a:ext cx="3062389" cy="4084786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7F8FC6B9-A076-381F-14E8-41E16A2C0E5A}"/>
              </a:ext>
            </a:extLst>
          </p:cNvPr>
          <p:cNvSpPr/>
          <p:nvPr/>
        </p:nvSpPr>
        <p:spPr>
          <a:xfrm>
            <a:off x="2052918" y="1792941"/>
            <a:ext cx="430306" cy="105783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CD6C2A65-83F2-DEA9-ECEF-D1643AC1727B}"/>
              </a:ext>
            </a:extLst>
          </p:cNvPr>
          <p:cNvCxnSpPr/>
          <p:nvPr/>
        </p:nvCxnSpPr>
        <p:spPr>
          <a:xfrm>
            <a:off x="2617694" y="2474259"/>
            <a:ext cx="2465294" cy="11205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EE3EEF1-CCBC-9D66-4FA6-48928E3828E0}"/>
              </a:ext>
            </a:extLst>
          </p:cNvPr>
          <p:cNvSpPr/>
          <p:nvPr/>
        </p:nvSpPr>
        <p:spPr>
          <a:xfrm>
            <a:off x="5316071" y="3594847"/>
            <a:ext cx="2169458" cy="217842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2748467-93D2-20A3-8CF9-02F5AA6A7FFC}"/>
              </a:ext>
            </a:extLst>
          </p:cNvPr>
          <p:cNvCxnSpPr/>
          <p:nvPr/>
        </p:nvCxnSpPr>
        <p:spPr>
          <a:xfrm flipV="1">
            <a:off x="7046259" y="3065929"/>
            <a:ext cx="0" cy="8157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43C29792-2761-0AE5-444E-D55B9D4D5475}"/>
              </a:ext>
            </a:extLst>
          </p:cNvPr>
          <p:cNvSpPr txBox="1"/>
          <p:nvPr/>
        </p:nvSpPr>
        <p:spPr>
          <a:xfrm>
            <a:off x="4886036" y="5773271"/>
            <a:ext cx="34334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Стул, из работы других студентов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5EE1051-B012-439B-FA0C-34F675B9609B}"/>
              </a:ext>
            </a:extLst>
          </p:cNvPr>
          <p:cNvSpPr txBox="1"/>
          <p:nvPr/>
        </p:nvSpPr>
        <p:spPr>
          <a:xfrm>
            <a:off x="4496742" y="1711114"/>
            <a:ext cx="4374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сравнении обнаруж</a:t>
            </a:r>
            <a:r>
              <a:rPr lang="ru-RU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ено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резьба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другая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(личное предположение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 кто-то уже ремонтировал эту </a:t>
            </a:r>
            <a:r>
              <a:rPr lang="ru-RU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резьбу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раньше, но она не идеальна)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2C48E65-3B06-78DC-B004-878F12D41507}"/>
              </a:ext>
            </a:extLst>
          </p:cNvPr>
          <p:cNvSpPr txBox="1"/>
          <p:nvPr/>
        </p:nvSpPr>
        <p:spPr>
          <a:xfrm>
            <a:off x="7951694" y="50757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15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214844-AF6A-84B5-56CF-7381021D24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76" y="1963271"/>
            <a:ext cx="3098333" cy="41327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41CF1A6-49A6-5AB2-D13E-9DCBB12B6E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1" y="1963272"/>
            <a:ext cx="3098333" cy="41327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F1CDAF7-4346-669C-BD54-FF9D6CB7354E}"/>
              </a:ext>
            </a:extLst>
          </p:cNvPr>
          <p:cNvSpPr txBox="1"/>
          <p:nvPr/>
        </p:nvSpPr>
        <p:spPr>
          <a:xfrm>
            <a:off x="5728447" y="577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Утраты лакового слоя </a:t>
            </a:r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</a:t>
            </a:r>
          </a:p>
        </p:txBody>
      </p:sp>
    </p:spTree>
    <p:extLst>
      <p:ext uri="{BB962C8B-B14F-4D97-AF65-F5344CB8AC3E}">
        <p14:creationId xmlns:p14="http://schemas.microsoft.com/office/powerpoint/2010/main" val="1064496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</TotalTime>
  <Words>239</Words>
  <Application>Microsoft Office PowerPoint</Application>
  <PresentationFormat>全屏显示(4:3)</PresentationFormat>
  <Paragraphs>65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shuhao cao</dc:creator>
  <cp:lastModifiedBy>shuhao cao</cp:lastModifiedBy>
  <cp:revision>26</cp:revision>
  <dcterms:created xsi:type="dcterms:W3CDTF">2022-05-11T01:52:45Z</dcterms:created>
  <dcterms:modified xsi:type="dcterms:W3CDTF">2022-05-29T09:49:20Z</dcterms:modified>
</cp:coreProperties>
</file>