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5FDF-9962-4272-8BBB-2C50DCA086A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7C63-AC27-4C11-A494-686571D3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6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5FDF-9962-4272-8BBB-2C50DCA086A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7C63-AC27-4C11-A494-686571D3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1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5FDF-9962-4272-8BBB-2C50DCA086A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7C63-AC27-4C11-A494-686571D3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8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5FDF-9962-4272-8BBB-2C50DCA086A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7C63-AC27-4C11-A494-686571D3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5FDF-9962-4272-8BBB-2C50DCA086A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7C63-AC27-4C11-A494-686571D3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0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5FDF-9962-4272-8BBB-2C50DCA086A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7C63-AC27-4C11-A494-686571D3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1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5FDF-9962-4272-8BBB-2C50DCA086A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7C63-AC27-4C11-A494-686571D3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9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5FDF-9962-4272-8BBB-2C50DCA086A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7C63-AC27-4C11-A494-686571D3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4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5FDF-9962-4272-8BBB-2C50DCA086A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7C63-AC27-4C11-A494-686571D3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3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5FDF-9962-4272-8BBB-2C50DCA086A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7C63-AC27-4C11-A494-686571D3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7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5FDF-9962-4272-8BBB-2C50DCA086A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67C63-AC27-4C11-A494-686571D3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05FDF-9962-4272-8BBB-2C50DCA086AD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67C63-AC27-4C11-A494-686571D35A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466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15" y="1311852"/>
            <a:ext cx="3659898" cy="50411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96099" y="542077"/>
            <a:ext cx="3379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Рама в первоначальном виде.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6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Листель золоченой рамы 19 века.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спереди.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реставрации.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188" y="2708852"/>
            <a:ext cx="10747612" cy="18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7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Листель золоченой рамы 19 века.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спереди.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расчистки.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89056" y="2647666"/>
            <a:ext cx="10813887" cy="182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29886" y="34174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Фрагмент </a:t>
            </a:r>
            <a:r>
              <a:rPr lang="ru-RU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</a:t>
            </a:r>
            <a:r>
              <a:rPr lang="ru-RU" sz="20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истеля</a:t>
            </a: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золоченой рамы 19 века.</a:t>
            </a:r>
            <a:b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 спереди.</a:t>
            </a:r>
            <a:b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После расчистки.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16" y="1567646"/>
            <a:ext cx="7293140" cy="484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51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24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Листель золоченой рамы 19 века. Вид спереди. До реставрации.</vt:lpstr>
      <vt:lpstr>Листель золоченой рамы 19 века. Вид спереди. После расчистки.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Xenia</dc:creator>
  <cp:lastModifiedBy>Xenia</cp:lastModifiedBy>
  <cp:revision>2</cp:revision>
  <dcterms:created xsi:type="dcterms:W3CDTF">2016-05-26T12:12:53Z</dcterms:created>
  <dcterms:modified xsi:type="dcterms:W3CDTF">2016-05-26T12:27:23Z</dcterms:modified>
</cp:coreProperties>
</file>