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6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Санкт-Петербургский государственный университет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Восточный факультет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643050"/>
            <a:ext cx="4500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Р.А.АНДРОСЕНКО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357430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 Можо и его сборник переводов песен из «Шицзин» «Цзюаньэр цзи»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357187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к.филол.н., доцент СПБГУ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Родионов Алексей Анатольевич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Рецензент: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к.филол.н., доцент МГИМО</a:t>
            </a:r>
          </a:p>
          <a:p>
            <a:pPr>
              <a:spcBef>
                <a:spcPts val="0"/>
              </a:spcBef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Дондокова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Максара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Юрьевна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5643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Выпускная квалификационная работа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Магистерская диссертация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 Можо 郭沫若 (1892—1978)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928670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из основателей современной китайской литературы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Драматург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Археолог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Оратор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Каллиграф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Переводчик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Коммунист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Президент АН КНР (1949-1978 гг.)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Академик АН КНР (с 1949 г.)</a:t>
            </a:r>
          </a:p>
        </p:txBody>
      </p:sp>
      <p:pic>
        <p:nvPicPr>
          <p:cNvPr id="5" name="Picture 3" descr="C:\Users\Home\Desktop\Ekza Endd 2\ДИп\Mo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285992"/>
            <a:ext cx="3336252" cy="4297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4" descr="14feb5e0d39511e1f87b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14346" y="0"/>
            <a:ext cx="10036098" cy="685800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43956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(Цзюаньэр цзи) «Мышиные ушки»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отечественном китаеведении остался совершенно неизученным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сборник стихов  Го Можо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«Цзюаньэр цзи» (</a:t>
            </a:r>
            <a:r>
              <a:rPr lang="ru-RU" sz="2200" dirty="0" smtClean="0">
                <a:latin typeface="MS Mincho" pitchFamily="49" charset="-128"/>
                <a:ea typeface="MS Mincho" pitchFamily="49" charset="-128"/>
              </a:rPr>
              <a:t>卷耳集)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«Мышиные ушки», 1923 г.</a:t>
            </a:r>
          </a:p>
          <a:p>
            <a:pPr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MS Mincho" pitchFamily="49" charset="-128"/>
                <a:ea typeface="SimSun" pitchFamily="2" charset="-122"/>
              </a:rPr>
              <a:t>郭沫若。 «卷耳集» 上海:</a:t>
            </a:r>
            <a:r>
              <a:rPr lang="ru-RU" sz="2400" dirty="0" smtClean="0">
                <a:ea typeface="SimSun" pitchFamily="2" charset="-122"/>
              </a:rPr>
              <a:t> 泰东图书局</a:t>
            </a:r>
            <a:r>
              <a:rPr lang="ru-RU" sz="2200" dirty="0" smtClean="0">
                <a:latin typeface="MS Mincho" pitchFamily="49" charset="-128"/>
                <a:ea typeface="SimSun" pitchFamily="2" charset="-122"/>
              </a:rPr>
              <a:t>, 1923。 - 150</a:t>
            </a:r>
            <a:r>
              <a:rPr lang="zh-CN" altLang="en-US" sz="2200" dirty="0" smtClean="0">
                <a:latin typeface="SimSun" pitchFamily="2" charset="-122"/>
                <a:ea typeface="SimSun" pitchFamily="2" charset="-122"/>
              </a:rPr>
              <a:t>页</a:t>
            </a:r>
            <a:r>
              <a:rPr lang="ru-RU" sz="2200" dirty="0" smtClean="0">
                <a:latin typeface="MS Mincho" pitchFamily="49" charset="-128"/>
                <a:ea typeface="SimSun" pitchFamily="2" charset="-122"/>
              </a:rPr>
              <a:t>。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(Го Можо. Сборник «Мышиные ушки», Шанхай: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Издательство </a:t>
            </a:r>
            <a:r>
              <a:rPr lang="ru-RU" sz="22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Тайдун</a:t>
            </a:r>
            <a:r>
              <a:rPr lang="ru-RU" sz="22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1923. - 150 </a:t>
            </a:r>
            <a:r>
              <a:rPr lang="en-US" sz="22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</a:t>
            </a:r>
            <a:r>
              <a:rPr lang="ru-RU" sz="22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.)</a:t>
            </a:r>
          </a:p>
          <a:p>
            <a:pPr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отечественных источниках этот сборник даже не упоминается,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 не переведён на русский язык и не исследован.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«Мышиные ушки»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000108"/>
            <a:ext cx="4543428" cy="5572164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Сборник стихотворений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Го Можо </a:t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Цзюаньэр цзи»,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ja-JP" altLang="ru-RU" dirty="0" smtClean="0">
                <a:latin typeface="Times New Roman" pitchFamily="18" charset="0"/>
                <a:ea typeface="MS Hei" pitchFamily="49" charset="-122"/>
                <a:cs typeface="Times New Roman" pitchFamily="18" charset="0"/>
              </a:rPr>
              <a:t>卷耳集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, 1923 г.)</a:t>
            </a:r>
            <a:r>
              <a:rPr lang="ru-RU" altLang="ja-JP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ja-JP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ja-JP" dirty="0" smtClean="0">
                <a:latin typeface="Times New Roman" pitchFamily="18" charset="0"/>
                <a:cs typeface="Times New Roman" pitchFamily="18" charset="0"/>
              </a:rPr>
              <a:t>«Мышиные ушки»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 стихотворений-вариаций  на тему песен из «Шицзин»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Вариации являются переводами Го Можо песен из «Шицзин»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вэньяня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(文言) на байхуа 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白話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«свободном стиле» («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vers libre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Название такое же как название песни из «Шицзин» «Чжоунань цзюаньэр» (</a:t>
            </a:r>
            <a:r>
              <a:rPr lang="ru-RU" altLang="ru-RU" dirty="0" smtClean="0">
                <a:latin typeface="Times New Roman" pitchFamily="18" charset="0"/>
                <a:ea typeface="MS Hei" pitchFamily="49" charset="-122"/>
                <a:cs typeface="Times New Roman" pitchFamily="18" charset="0"/>
              </a:rPr>
              <a:t>周南卷耳)</a:t>
            </a:r>
            <a:endParaRPr lang="ru-RU" altLang="ru-RU" dirty="0" smtClean="0">
              <a:solidFill>
                <a:schemeClr val="bg1"/>
              </a:solidFill>
              <a:latin typeface="Times New Roman" pitchFamily="18" charset="0"/>
              <a:ea typeface="MS Hei" pitchFamily="49" charset="-122"/>
              <a:cs typeface="Times New Roman" pitchFamily="18" charset="0"/>
            </a:endParaRP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Цзюаньэр (卷耳), пер.«скрученные ушки». ясколка (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церастиум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erastium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holosteoides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 травянистое растение семейства гвоздичных с белыми листьями.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 l="31413" t="21448" r="31059" b="13806"/>
          <a:stretch>
            <a:fillRect/>
          </a:stretch>
        </p:blipFill>
        <p:spPr>
          <a:xfrm>
            <a:off x="214282" y="928670"/>
            <a:ext cx="3872066" cy="55007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 descr="C:\Users\Home\Desktop\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60760"/>
            <a:ext cx="4929222" cy="6797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и объём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57256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состоит из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введения, заключения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списка литературы,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трёх приложений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62 наименования: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русском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языке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23 на китайском языке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европейских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языках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Объём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приложениями: Двести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шестьдесят страниц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 приложений: Сто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семьдесят девять страниц</a:t>
            </a: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 Можо, Сато Томико, их дети. 1922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4" descr="144444"/>
          <p:cNvPicPr>
            <a:picLocks noChangeAspect="1" noChangeArrowheads="1"/>
          </p:cNvPicPr>
          <p:nvPr/>
        </p:nvPicPr>
        <p:blipFill>
          <a:blip r:embed="rId2"/>
          <a:srcRect l="23607" t="28127" r="23964" b="23959"/>
          <a:stretch>
            <a:fillRect/>
          </a:stretch>
        </p:blipFill>
        <p:spPr>
          <a:xfrm>
            <a:off x="2786050" y="1214422"/>
            <a:ext cx="3852945" cy="5480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9E9E9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235</Words>
  <PresentationFormat>Экран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Санкт-Петербургский государственный университет Восточный факультет</vt:lpstr>
      <vt:lpstr>Го Можо 郭沫若 (1892—1978)</vt:lpstr>
      <vt:lpstr> </vt:lpstr>
      <vt:lpstr>(Цзюаньэр цзи) «Мышиные ушки»</vt:lpstr>
      <vt:lpstr>«Мышиные ушки» </vt:lpstr>
      <vt:lpstr> </vt:lpstr>
      <vt:lpstr>Структура и объём работы</vt:lpstr>
      <vt:lpstr>Го Можо, Сато Томико, их дети. 1922 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12</cp:revision>
  <dcterms:created xsi:type="dcterms:W3CDTF">2021-05-10T10:14:17Z</dcterms:created>
  <dcterms:modified xsi:type="dcterms:W3CDTF">2021-05-19T08:52:09Z</dcterms:modified>
</cp:coreProperties>
</file>