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900" r:id="rId2"/>
  </p:sldMasterIdLst>
  <p:notesMasterIdLst>
    <p:notesMasterId r:id="rId18"/>
  </p:notesMasterIdLst>
  <p:sldIdLst>
    <p:sldId id="256" r:id="rId3"/>
    <p:sldId id="259" r:id="rId4"/>
    <p:sldId id="257" r:id="rId5"/>
    <p:sldId id="258" r:id="rId6"/>
    <p:sldId id="268" r:id="rId7"/>
    <p:sldId id="265" r:id="rId8"/>
    <p:sldId id="266" r:id="rId9"/>
    <p:sldId id="272" r:id="rId10"/>
    <p:sldId id="262" r:id="rId11"/>
    <p:sldId id="271" r:id="rId12"/>
    <p:sldId id="267" r:id="rId13"/>
    <p:sldId id="269" r:id="rId14"/>
    <p:sldId id="270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8DB"/>
    <a:srgbClr val="CAE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9B126-FB0D-498C-A099-FC46FF08AD02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8C981E-9BFA-4DE8-B353-278EDE629631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— проанализировать биографию и творчество И.М. Тургенева как драматического писателя;</a:t>
          </a:r>
        </a:p>
      </dgm:t>
    </dgm:pt>
    <dgm:pt modelId="{947FCB25-A8FF-4B47-9B2A-E4A08CCECE0C}" type="parTrans" cxnId="{C90E8300-EE0A-455F-9309-4E02943FCC2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62A1B5-54E6-40E7-8075-70E914809DD2}" type="sibTrans" cxnId="{C90E8300-EE0A-455F-9309-4E02943FCC2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26985-976C-4C4B-A9B8-87CF47DC59F2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— рассмотреть характеристики драм у И.С. Тургенева</a:t>
          </a:r>
        </a:p>
      </dgm:t>
    </dgm:pt>
    <dgm:pt modelId="{6989374A-0E2E-470F-AB8F-CBD09BFEC4B8}" type="parTrans" cxnId="{A97D4781-4A41-457C-A820-B0375DBED48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04EB2-32F1-44AD-A80A-1CEE50AFE98F}" type="sibTrans" cxnId="{A97D4781-4A41-457C-A820-B0375DBED48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64218-2D09-4C9B-9207-81BAF19BC138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— проследить историю создания пьесы «Месяц в деревне»</a:t>
          </a:r>
        </a:p>
      </dgm:t>
    </dgm:pt>
    <dgm:pt modelId="{0948C588-E324-433A-A295-A3DC098466C6}" type="parTrans" cxnId="{4B6C49A8-B68A-465B-9FC2-768CEDD33975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96E435-EEB2-4512-A933-0A2EE16FB2BF}" type="sibTrans" cxnId="{4B6C49A8-B68A-465B-9FC2-768CEDD33975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17B8C-2EF0-4877-92E0-00B7B39D2BA2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— выявить психологические конфликты героев драмы и их влияние на жанр произведения</a:t>
          </a:r>
        </a:p>
      </dgm:t>
    </dgm:pt>
    <dgm:pt modelId="{3814B466-A068-4910-BFE8-4104614A8EF2}" type="parTrans" cxnId="{165E2F56-AFDC-47A6-9449-E438D2764AD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A0436-6E26-4591-8234-AC207B278EA7}" type="sibTrans" cxnId="{165E2F56-AFDC-47A6-9449-E438D2764AD4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5ACAF-505E-45F9-B45B-8C53DE7F96EC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— показать жанровое своеобразие пьесы «Месяц в деревне»</a:t>
          </a:r>
        </a:p>
      </dgm:t>
    </dgm:pt>
    <dgm:pt modelId="{9AFCB4F2-54A9-4BB2-8F05-8C81FEFAF894}" type="parTrans" cxnId="{F01257D3-AEA8-4D5D-89B2-8D235DC0B6EB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3A009-1701-4D8D-B9F8-9E6FBFA5E23F}" type="sibTrans" cxnId="{F01257D3-AEA8-4D5D-89B2-8D235DC0B6EB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F62277-C14E-458B-AFCE-F427BEF5C361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— выявить влияние драмы «Месяц в деревне» на другие произведения Тургенева;</a:t>
          </a:r>
        </a:p>
      </dgm:t>
    </dgm:pt>
    <dgm:pt modelId="{90A721BC-384F-4018-A6B0-D0706FAF77D9}" type="parTrans" cxnId="{955E65EE-A712-49FA-A0EE-43AE7323AAF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011973-F6EA-4933-BBF6-1E5D7013FB1B}" type="sibTrans" cxnId="{955E65EE-A712-49FA-A0EE-43AE7323AAF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98CE2-DF41-45DD-AF97-DFDB6EE109D4}" type="pres">
      <dgm:prSet presAssocID="{0489B126-FB0D-498C-A099-FC46FF08AD02}" presName="linear" presStyleCnt="0">
        <dgm:presLayoutVars>
          <dgm:animLvl val="lvl"/>
          <dgm:resizeHandles val="exact"/>
        </dgm:presLayoutVars>
      </dgm:prSet>
      <dgm:spPr/>
    </dgm:pt>
    <dgm:pt modelId="{8A7C220F-353A-4339-BAE7-BB053F2B424E}" type="pres">
      <dgm:prSet presAssocID="{538C981E-9BFA-4DE8-B353-278EDE62963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F223B9D-32FA-4130-B84E-8040294CBAF5}" type="pres">
      <dgm:prSet presAssocID="{1262A1B5-54E6-40E7-8075-70E914809DD2}" presName="spacer" presStyleCnt="0"/>
      <dgm:spPr/>
    </dgm:pt>
    <dgm:pt modelId="{E021C27D-B367-45C8-810A-6101AA77A432}" type="pres">
      <dgm:prSet presAssocID="{F4F26985-976C-4C4B-A9B8-87CF47DC59F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7AFFEC-289C-41A6-807C-D6EA755FAECA}" type="pres">
      <dgm:prSet presAssocID="{BA604EB2-32F1-44AD-A80A-1CEE50AFE98F}" presName="spacer" presStyleCnt="0"/>
      <dgm:spPr/>
    </dgm:pt>
    <dgm:pt modelId="{B2F295AE-4D12-4CBD-B1FA-5C23E90320B2}" type="pres">
      <dgm:prSet presAssocID="{F4D64218-2D09-4C9B-9207-81BAF19BC13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AB596B7-CC64-4DCD-B6F6-182282EE0DAD}" type="pres">
      <dgm:prSet presAssocID="{2196E435-EEB2-4512-A933-0A2EE16FB2BF}" presName="spacer" presStyleCnt="0"/>
      <dgm:spPr/>
    </dgm:pt>
    <dgm:pt modelId="{4BE50CC2-0F7C-48CD-ADCD-86185E068ED5}" type="pres">
      <dgm:prSet presAssocID="{51A17B8C-2EF0-4877-92E0-00B7B39D2B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A999FFD-259B-4E5A-9B94-2790841F64E6}" type="pres">
      <dgm:prSet presAssocID="{6B3A0436-6E26-4591-8234-AC207B278EA7}" presName="spacer" presStyleCnt="0"/>
      <dgm:spPr/>
    </dgm:pt>
    <dgm:pt modelId="{7BEB20CA-FAFC-444F-A116-AA7FAFC2117E}" type="pres">
      <dgm:prSet presAssocID="{D5E5ACAF-505E-45F9-B45B-8C53DE7F96E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4CED94F-4E91-4BDA-BFAE-3AA0AB8D08AC}" type="pres">
      <dgm:prSet presAssocID="{E6E3A009-1701-4D8D-B9F8-9E6FBFA5E23F}" presName="spacer" presStyleCnt="0"/>
      <dgm:spPr/>
    </dgm:pt>
    <dgm:pt modelId="{B1B04882-7FFC-4FAC-BDD1-4EA9CC1C1B9F}" type="pres">
      <dgm:prSet presAssocID="{F2F62277-C14E-458B-AFCE-F427BEF5C36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0E8300-EE0A-455F-9309-4E02943FCC23}" srcId="{0489B126-FB0D-498C-A099-FC46FF08AD02}" destId="{538C981E-9BFA-4DE8-B353-278EDE629631}" srcOrd="0" destOrd="0" parTransId="{947FCB25-A8FF-4B47-9B2A-E4A08CCECE0C}" sibTransId="{1262A1B5-54E6-40E7-8075-70E914809DD2}"/>
    <dgm:cxn modelId="{5E6E2222-D23A-4F9A-8C69-D4165B67ADFA}" type="presOf" srcId="{F4D64218-2D09-4C9B-9207-81BAF19BC138}" destId="{B2F295AE-4D12-4CBD-B1FA-5C23E90320B2}" srcOrd="0" destOrd="0" presId="urn:microsoft.com/office/officeart/2005/8/layout/vList2"/>
    <dgm:cxn modelId="{E931F92A-2B89-4037-8634-8800590DA08C}" type="presOf" srcId="{F4F26985-976C-4C4B-A9B8-87CF47DC59F2}" destId="{E021C27D-B367-45C8-810A-6101AA77A432}" srcOrd="0" destOrd="0" presId="urn:microsoft.com/office/officeart/2005/8/layout/vList2"/>
    <dgm:cxn modelId="{EA4A4F64-C9EB-4557-ACAF-B377A64B0699}" type="presOf" srcId="{51A17B8C-2EF0-4877-92E0-00B7B39D2BA2}" destId="{4BE50CC2-0F7C-48CD-ADCD-86185E068ED5}" srcOrd="0" destOrd="0" presId="urn:microsoft.com/office/officeart/2005/8/layout/vList2"/>
    <dgm:cxn modelId="{44221B74-E736-4257-8060-8A36F66250B9}" type="presOf" srcId="{F2F62277-C14E-458B-AFCE-F427BEF5C361}" destId="{B1B04882-7FFC-4FAC-BDD1-4EA9CC1C1B9F}" srcOrd="0" destOrd="0" presId="urn:microsoft.com/office/officeart/2005/8/layout/vList2"/>
    <dgm:cxn modelId="{165E2F56-AFDC-47A6-9449-E438D2764AD4}" srcId="{0489B126-FB0D-498C-A099-FC46FF08AD02}" destId="{51A17B8C-2EF0-4877-92E0-00B7B39D2BA2}" srcOrd="3" destOrd="0" parTransId="{3814B466-A068-4910-BFE8-4104614A8EF2}" sibTransId="{6B3A0436-6E26-4591-8234-AC207B278EA7}"/>
    <dgm:cxn modelId="{037C275A-BA5E-425F-9F34-B9A6F7136900}" type="presOf" srcId="{0489B126-FB0D-498C-A099-FC46FF08AD02}" destId="{61E98CE2-DF41-45DD-AF97-DFDB6EE109D4}" srcOrd="0" destOrd="0" presId="urn:microsoft.com/office/officeart/2005/8/layout/vList2"/>
    <dgm:cxn modelId="{A97D4781-4A41-457C-A820-B0375DBED489}" srcId="{0489B126-FB0D-498C-A099-FC46FF08AD02}" destId="{F4F26985-976C-4C4B-A9B8-87CF47DC59F2}" srcOrd="1" destOrd="0" parTransId="{6989374A-0E2E-470F-AB8F-CBD09BFEC4B8}" sibTransId="{BA604EB2-32F1-44AD-A80A-1CEE50AFE98F}"/>
    <dgm:cxn modelId="{35AFE38F-70C9-4E61-8BCD-C1A6626E4E09}" type="presOf" srcId="{D5E5ACAF-505E-45F9-B45B-8C53DE7F96EC}" destId="{7BEB20CA-FAFC-444F-A116-AA7FAFC2117E}" srcOrd="0" destOrd="0" presId="urn:microsoft.com/office/officeart/2005/8/layout/vList2"/>
    <dgm:cxn modelId="{4B6C49A8-B68A-465B-9FC2-768CEDD33975}" srcId="{0489B126-FB0D-498C-A099-FC46FF08AD02}" destId="{F4D64218-2D09-4C9B-9207-81BAF19BC138}" srcOrd="2" destOrd="0" parTransId="{0948C588-E324-433A-A295-A3DC098466C6}" sibTransId="{2196E435-EEB2-4512-A933-0A2EE16FB2BF}"/>
    <dgm:cxn modelId="{7735B5BA-9964-4C66-AE3C-CCCDF04EFF11}" type="presOf" srcId="{538C981E-9BFA-4DE8-B353-278EDE629631}" destId="{8A7C220F-353A-4339-BAE7-BB053F2B424E}" srcOrd="0" destOrd="0" presId="urn:microsoft.com/office/officeart/2005/8/layout/vList2"/>
    <dgm:cxn modelId="{F01257D3-AEA8-4D5D-89B2-8D235DC0B6EB}" srcId="{0489B126-FB0D-498C-A099-FC46FF08AD02}" destId="{D5E5ACAF-505E-45F9-B45B-8C53DE7F96EC}" srcOrd="4" destOrd="0" parTransId="{9AFCB4F2-54A9-4BB2-8F05-8C81FEFAF894}" sibTransId="{E6E3A009-1701-4D8D-B9F8-9E6FBFA5E23F}"/>
    <dgm:cxn modelId="{955E65EE-A712-49FA-A0EE-43AE7323AAF3}" srcId="{0489B126-FB0D-498C-A099-FC46FF08AD02}" destId="{F2F62277-C14E-458B-AFCE-F427BEF5C361}" srcOrd="5" destOrd="0" parTransId="{90A721BC-384F-4018-A6B0-D0706FAF77D9}" sibTransId="{DA011973-F6EA-4933-BBF6-1E5D7013FB1B}"/>
    <dgm:cxn modelId="{D92EC66F-D486-450B-A42C-907E60BE9B67}" type="presParOf" srcId="{61E98CE2-DF41-45DD-AF97-DFDB6EE109D4}" destId="{8A7C220F-353A-4339-BAE7-BB053F2B424E}" srcOrd="0" destOrd="0" presId="urn:microsoft.com/office/officeart/2005/8/layout/vList2"/>
    <dgm:cxn modelId="{2C2084D4-C7DD-48EF-8060-7D2A3CCD304E}" type="presParOf" srcId="{61E98CE2-DF41-45DD-AF97-DFDB6EE109D4}" destId="{2F223B9D-32FA-4130-B84E-8040294CBAF5}" srcOrd="1" destOrd="0" presId="urn:microsoft.com/office/officeart/2005/8/layout/vList2"/>
    <dgm:cxn modelId="{D5BE482E-14CE-4C94-B932-85152A92A4F1}" type="presParOf" srcId="{61E98CE2-DF41-45DD-AF97-DFDB6EE109D4}" destId="{E021C27D-B367-45C8-810A-6101AA77A432}" srcOrd="2" destOrd="0" presId="urn:microsoft.com/office/officeart/2005/8/layout/vList2"/>
    <dgm:cxn modelId="{FCD852F6-D534-4F7E-9048-9D6577DC5FCC}" type="presParOf" srcId="{61E98CE2-DF41-45DD-AF97-DFDB6EE109D4}" destId="{6D7AFFEC-289C-41A6-807C-D6EA755FAECA}" srcOrd="3" destOrd="0" presId="urn:microsoft.com/office/officeart/2005/8/layout/vList2"/>
    <dgm:cxn modelId="{BF2CC059-81FE-4D0D-ABAC-B8A119E23909}" type="presParOf" srcId="{61E98CE2-DF41-45DD-AF97-DFDB6EE109D4}" destId="{B2F295AE-4D12-4CBD-B1FA-5C23E90320B2}" srcOrd="4" destOrd="0" presId="urn:microsoft.com/office/officeart/2005/8/layout/vList2"/>
    <dgm:cxn modelId="{97CF361C-1CF4-4308-BCC7-1C5D952786AD}" type="presParOf" srcId="{61E98CE2-DF41-45DD-AF97-DFDB6EE109D4}" destId="{EAB596B7-CC64-4DCD-B6F6-182282EE0DAD}" srcOrd="5" destOrd="0" presId="urn:microsoft.com/office/officeart/2005/8/layout/vList2"/>
    <dgm:cxn modelId="{D871631D-1928-478E-996D-36BF25DBB6E5}" type="presParOf" srcId="{61E98CE2-DF41-45DD-AF97-DFDB6EE109D4}" destId="{4BE50CC2-0F7C-48CD-ADCD-86185E068ED5}" srcOrd="6" destOrd="0" presId="urn:microsoft.com/office/officeart/2005/8/layout/vList2"/>
    <dgm:cxn modelId="{1FB5D69D-D1A5-49D1-9081-32EA43F05BD4}" type="presParOf" srcId="{61E98CE2-DF41-45DD-AF97-DFDB6EE109D4}" destId="{2A999FFD-259B-4E5A-9B94-2790841F64E6}" srcOrd="7" destOrd="0" presId="urn:microsoft.com/office/officeart/2005/8/layout/vList2"/>
    <dgm:cxn modelId="{7B8F1DE8-E027-42AD-9AC2-9DD66A4BC364}" type="presParOf" srcId="{61E98CE2-DF41-45DD-AF97-DFDB6EE109D4}" destId="{7BEB20CA-FAFC-444F-A116-AA7FAFC2117E}" srcOrd="8" destOrd="0" presId="urn:microsoft.com/office/officeart/2005/8/layout/vList2"/>
    <dgm:cxn modelId="{B8657509-3921-4B49-8D98-2C49D936E5A7}" type="presParOf" srcId="{61E98CE2-DF41-45DD-AF97-DFDB6EE109D4}" destId="{B4CED94F-4E91-4BDA-BFAE-3AA0AB8D08AC}" srcOrd="9" destOrd="0" presId="urn:microsoft.com/office/officeart/2005/8/layout/vList2"/>
    <dgm:cxn modelId="{DC23163C-8312-419E-BAE3-D2D554FA1363}" type="presParOf" srcId="{61E98CE2-DF41-45DD-AF97-DFDB6EE109D4}" destId="{B1B04882-7FFC-4FAC-BDD1-4EA9CC1C1B9F}" srcOrd="10" destOrd="0" presId="urn:microsoft.com/office/officeart/2005/8/layout/vList2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10CA2D-656A-49F9-A2DA-DFDAEAEB9A86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7A6A117A-1630-4CC5-AF52-EEC194C9C7AB}">
      <dgm:prSet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трагизма повседневности</a:t>
          </a:r>
        </a:p>
      </dgm:t>
    </dgm:pt>
    <dgm:pt modelId="{32AE11AE-B822-4F0C-A226-3B97C90AF329}" type="parTrans" cxnId="{3CAB1751-0060-45A7-9F62-856F7898B562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1BF6B-A30A-4542-A8A4-423222CEC644}" type="sibTrans" cxnId="{3CAB1751-0060-45A7-9F62-856F7898B562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6AD4C-C111-48AC-B15D-B139769B7B7C}">
      <dgm:prSet custT="1"/>
      <dgm:spPr/>
      <dgm:t>
        <a:bodyPr/>
        <a:lstStyle/>
        <a:p>
          <a:r>
            <a:rPr lang="ru-RU" sz="3200">
              <a:latin typeface="Times New Roman" panose="02020603050405020304" pitchFamily="18" charset="0"/>
              <a:cs typeface="Times New Roman" panose="02020603050405020304" pitchFamily="18" charset="0"/>
            </a:rPr>
            <a:t>новая драма</a:t>
          </a:r>
        </a:p>
      </dgm:t>
    </dgm:pt>
    <dgm:pt modelId="{BA0B601E-2972-49D2-9549-19772FFB1AC0}" type="parTrans" cxnId="{EBDC3A70-C83C-48B3-8433-D7B5A26614BD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8BCCF-0A05-4583-98C7-73C201C95298}" type="sibTrans" cxnId="{EBDC3A70-C83C-48B3-8433-D7B5A26614BD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C93F16-7E9E-4C2E-8516-0B347FF9FE8C}">
      <dgm:prSet custT="1"/>
      <dgm:spPr/>
      <dgm:t>
        <a:bodyPr/>
        <a:lstStyle/>
        <a:p>
          <a:r>
            <a:rPr lang="ru-RU" sz="320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динамика персонажей</a:t>
          </a:r>
        </a:p>
      </dgm:t>
    </dgm:pt>
    <dgm:pt modelId="{325903D6-15CA-4471-8B1D-C48B4B7514C6}" type="parTrans" cxnId="{E6A94AFA-B339-4B34-B684-ABCA3D7BD5C5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AEEDF-E4F8-423F-94B7-2EF67F2F4158}" type="sibTrans" cxnId="{E6A94AFA-B339-4B34-B684-ABCA3D7BD5C5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9CC0B-4972-4B4A-A407-C84067853ED7}">
      <dgm:prSet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тургеневских пьес по типу конфликта</a:t>
          </a:r>
        </a:p>
      </dgm:t>
    </dgm:pt>
    <dgm:pt modelId="{7FFA7B4D-8671-49AB-B19F-958BBDA820BD}" type="parTrans" cxnId="{0F1C598A-B5B4-44E2-9500-78D66106A6D1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707A8-1D3B-47B8-BF40-8DB1EBDE4DD6}" type="sibTrans" cxnId="{0F1C598A-B5B4-44E2-9500-78D66106A6D1}">
      <dgm:prSet/>
      <dgm:spPr/>
      <dgm:t>
        <a:bodyPr/>
        <a:lstStyle/>
        <a:p>
          <a:endParaRPr lang="ru-RU" sz="3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16770-DBB8-4D64-A8A5-2B640CA6BCBE}" type="pres">
      <dgm:prSet presAssocID="{9210CA2D-656A-49F9-A2DA-DFDAEAEB9A86}" presName="linear" presStyleCnt="0">
        <dgm:presLayoutVars>
          <dgm:animLvl val="lvl"/>
          <dgm:resizeHandles val="exact"/>
        </dgm:presLayoutVars>
      </dgm:prSet>
      <dgm:spPr/>
    </dgm:pt>
    <dgm:pt modelId="{BB2D31F0-057F-4C95-9A9F-847ADB94E2C7}" type="pres">
      <dgm:prSet presAssocID="{7A6A117A-1630-4CC5-AF52-EEC194C9C7A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547554-A1F5-4C58-9EE8-A0A6330E0B2C}" type="pres">
      <dgm:prSet presAssocID="{1E91BF6B-A30A-4542-A8A4-423222CEC644}" presName="spacer" presStyleCnt="0"/>
      <dgm:spPr/>
    </dgm:pt>
    <dgm:pt modelId="{B50FA995-6EFE-42F8-874A-6F6D6645A8BB}" type="pres">
      <dgm:prSet presAssocID="{2406AD4C-C111-48AC-B15D-B139769B7B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6AE3C9-BC8F-4A9C-A572-1CE8DA969F16}" type="pres">
      <dgm:prSet presAssocID="{FB58BCCF-0A05-4583-98C7-73C201C95298}" presName="spacer" presStyleCnt="0"/>
      <dgm:spPr/>
    </dgm:pt>
    <dgm:pt modelId="{A935ABE0-9D5E-4362-8847-EC03E1C85A8D}" type="pres">
      <dgm:prSet presAssocID="{E5C93F16-7E9E-4C2E-8516-0B347FF9FE8C}" presName="parentText" presStyleLbl="node1" presStyleIdx="2" presStyleCnt="4" custLinFactNeighborX="2264" custLinFactNeighborY="51447">
        <dgm:presLayoutVars>
          <dgm:chMax val="0"/>
          <dgm:bulletEnabled val="1"/>
        </dgm:presLayoutVars>
      </dgm:prSet>
      <dgm:spPr/>
    </dgm:pt>
    <dgm:pt modelId="{64F00B2E-8B81-4E8E-9B4C-AB7E74007804}" type="pres">
      <dgm:prSet presAssocID="{CFAAEEDF-E4F8-423F-94B7-2EF67F2F4158}" presName="spacer" presStyleCnt="0"/>
      <dgm:spPr/>
    </dgm:pt>
    <dgm:pt modelId="{83CFBE39-CBC7-4938-8F5C-4D4B5FA0EB8A}" type="pres">
      <dgm:prSet presAssocID="{E9D9CC0B-4972-4B4A-A407-C84067853E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A40205-90CF-46FB-BB08-6DA16AD1E73B}" type="presOf" srcId="{E9D9CC0B-4972-4B4A-A407-C84067853ED7}" destId="{83CFBE39-CBC7-4938-8F5C-4D4B5FA0EB8A}" srcOrd="0" destOrd="0" presId="urn:microsoft.com/office/officeart/2005/8/layout/vList2"/>
    <dgm:cxn modelId="{EBDC3A70-C83C-48B3-8433-D7B5A26614BD}" srcId="{9210CA2D-656A-49F9-A2DA-DFDAEAEB9A86}" destId="{2406AD4C-C111-48AC-B15D-B139769B7B7C}" srcOrd="1" destOrd="0" parTransId="{BA0B601E-2972-49D2-9549-19772FFB1AC0}" sibTransId="{FB58BCCF-0A05-4583-98C7-73C201C95298}"/>
    <dgm:cxn modelId="{3CAB1751-0060-45A7-9F62-856F7898B562}" srcId="{9210CA2D-656A-49F9-A2DA-DFDAEAEB9A86}" destId="{7A6A117A-1630-4CC5-AF52-EEC194C9C7AB}" srcOrd="0" destOrd="0" parTransId="{32AE11AE-B822-4F0C-A226-3B97C90AF329}" sibTransId="{1E91BF6B-A30A-4542-A8A4-423222CEC644}"/>
    <dgm:cxn modelId="{3C98657F-1C77-422A-BA67-6FF72B3E7CA3}" type="presOf" srcId="{E5C93F16-7E9E-4C2E-8516-0B347FF9FE8C}" destId="{A935ABE0-9D5E-4362-8847-EC03E1C85A8D}" srcOrd="0" destOrd="0" presId="urn:microsoft.com/office/officeart/2005/8/layout/vList2"/>
    <dgm:cxn modelId="{0F1C598A-B5B4-44E2-9500-78D66106A6D1}" srcId="{9210CA2D-656A-49F9-A2DA-DFDAEAEB9A86}" destId="{E9D9CC0B-4972-4B4A-A407-C84067853ED7}" srcOrd="3" destOrd="0" parTransId="{7FFA7B4D-8671-49AB-B19F-958BBDA820BD}" sibTransId="{C1A707A8-1D3B-47B8-BF40-8DB1EBDE4DD6}"/>
    <dgm:cxn modelId="{BF74218D-92A9-4F51-960E-3B48B3E80B64}" type="presOf" srcId="{9210CA2D-656A-49F9-A2DA-DFDAEAEB9A86}" destId="{7FB16770-DBB8-4D64-A8A5-2B640CA6BCBE}" srcOrd="0" destOrd="0" presId="urn:microsoft.com/office/officeart/2005/8/layout/vList2"/>
    <dgm:cxn modelId="{07549BA4-3268-4FB6-831A-791A98EC8D51}" type="presOf" srcId="{7A6A117A-1630-4CC5-AF52-EEC194C9C7AB}" destId="{BB2D31F0-057F-4C95-9A9F-847ADB94E2C7}" srcOrd="0" destOrd="0" presId="urn:microsoft.com/office/officeart/2005/8/layout/vList2"/>
    <dgm:cxn modelId="{2FB841D6-572A-4870-96F0-7CA6BC6F2F94}" type="presOf" srcId="{2406AD4C-C111-48AC-B15D-B139769B7B7C}" destId="{B50FA995-6EFE-42F8-874A-6F6D6645A8BB}" srcOrd="0" destOrd="0" presId="urn:microsoft.com/office/officeart/2005/8/layout/vList2"/>
    <dgm:cxn modelId="{E6A94AFA-B339-4B34-B684-ABCA3D7BD5C5}" srcId="{9210CA2D-656A-49F9-A2DA-DFDAEAEB9A86}" destId="{E5C93F16-7E9E-4C2E-8516-0B347FF9FE8C}" srcOrd="2" destOrd="0" parTransId="{325903D6-15CA-4471-8B1D-C48B4B7514C6}" sibTransId="{CFAAEEDF-E4F8-423F-94B7-2EF67F2F4158}"/>
    <dgm:cxn modelId="{7B140ECF-D34F-4796-BD83-76643EA64CAB}" type="presParOf" srcId="{7FB16770-DBB8-4D64-A8A5-2B640CA6BCBE}" destId="{BB2D31F0-057F-4C95-9A9F-847ADB94E2C7}" srcOrd="0" destOrd="0" presId="urn:microsoft.com/office/officeart/2005/8/layout/vList2"/>
    <dgm:cxn modelId="{6744C046-6DFD-45A3-8FA8-ADA5D2439D0E}" type="presParOf" srcId="{7FB16770-DBB8-4D64-A8A5-2B640CA6BCBE}" destId="{13547554-A1F5-4C58-9EE8-A0A6330E0B2C}" srcOrd="1" destOrd="0" presId="urn:microsoft.com/office/officeart/2005/8/layout/vList2"/>
    <dgm:cxn modelId="{AB1CD48C-5499-446E-8121-A86CDB8A2AE1}" type="presParOf" srcId="{7FB16770-DBB8-4D64-A8A5-2B640CA6BCBE}" destId="{B50FA995-6EFE-42F8-874A-6F6D6645A8BB}" srcOrd="2" destOrd="0" presId="urn:microsoft.com/office/officeart/2005/8/layout/vList2"/>
    <dgm:cxn modelId="{08656AE7-E392-4FBC-9761-E1B6DCDE83AB}" type="presParOf" srcId="{7FB16770-DBB8-4D64-A8A5-2B640CA6BCBE}" destId="{EE6AE3C9-BC8F-4A9C-A572-1CE8DA969F16}" srcOrd="3" destOrd="0" presId="urn:microsoft.com/office/officeart/2005/8/layout/vList2"/>
    <dgm:cxn modelId="{36405C03-F752-40B2-B68E-9F40D3E8BA6F}" type="presParOf" srcId="{7FB16770-DBB8-4D64-A8A5-2B640CA6BCBE}" destId="{A935ABE0-9D5E-4362-8847-EC03E1C85A8D}" srcOrd="4" destOrd="0" presId="urn:microsoft.com/office/officeart/2005/8/layout/vList2"/>
    <dgm:cxn modelId="{BFD269CB-FE79-4635-B370-A844764B347D}" type="presParOf" srcId="{7FB16770-DBB8-4D64-A8A5-2B640CA6BCBE}" destId="{64F00B2E-8B81-4E8E-9B4C-AB7E74007804}" srcOrd="5" destOrd="0" presId="urn:microsoft.com/office/officeart/2005/8/layout/vList2"/>
    <dgm:cxn modelId="{A5D036CC-C644-4246-BE4F-9D3F50D2B06D}" type="presParOf" srcId="{7FB16770-DBB8-4D64-A8A5-2B640CA6BCBE}" destId="{83CFBE39-CBC7-4938-8F5C-4D4B5FA0EB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CFD29-5048-4B31-837B-62C86C5F1C9A}" type="doc">
      <dgm:prSet loTypeId="urn:microsoft.com/office/officeart/2005/8/layout/vList5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997C84-6BAF-40E6-BF9E-A819B727EF73}">
      <dgm:prSet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Музыка </a:t>
          </a:r>
        </a:p>
      </dgm:t>
    </dgm:pt>
    <dgm:pt modelId="{4C12BB62-770D-4CA7-AF24-97B49A546C7C}" type="parTrans" cxnId="{4A48D2FD-CE71-4D1F-8796-A6CCCD625C46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A57FB-BBA9-4627-BAB6-481D8045FF72}" type="sibTrans" cxnId="{4A48D2FD-CE71-4D1F-8796-A6CCCD625C46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EC4A9-9E97-4F99-B150-5F19C3176757}">
      <dgm:prSet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Атмосфера </a:t>
          </a:r>
        </a:p>
      </dgm:t>
    </dgm:pt>
    <dgm:pt modelId="{318EF7FC-9252-4AA6-B485-684BC8D01959}" type="parTrans" cxnId="{F2F4BE99-A574-4FFA-8759-D19A23EE1C37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C616D-38F3-4DE8-A32C-3ACCCB0E07E1}" type="sibTrans" cxnId="{F2F4BE99-A574-4FFA-8759-D19A23EE1C37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AE436-0D5B-41F8-A422-ECDAEB702590}">
      <dgm:prSet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Абсурдность </a:t>
          </a:r>
        </a:p>
      </dgm:t>
    </dgm:pt>
    <dgm:pt modelId="{B768667E-7ECE-4112-A5B4-6D17645F4C6C}" type="parTrans" cxnId="{41D1DDD3-6281-45B5-95C7-1ADA43A12711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54611-CEDA-41A7-B4DD-5ED5B1A1E766}" type="sibTrans" cxnId="{41D1DDD3-6281-45B5-95C7-1ADA43A12711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A32CD-92DA-475E-98A3-35401B28CF3D}">
      <dgm:prSet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Оксюморон </a:t>
          </a:r>
        </a:p>
      </dgm:t>
    </dgm:pt>
    <dgm:pt modelId="{0797352C-407A-4A7D-81FF-9EF65BFDF2BE}" type="parTrans" cxnId="{B9681E42-5108-4FFF-A68A-025F01E555B8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00321-9CE1-44F8-87CC-9186A7579811}" type="sibTrans" cxnId="{B9681E42-5108-4FFF-A68A-025F01E555B8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68B44-583F-4D04-83BA-EE0B8875E0FC}">
      <dgm:prSet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Мистификация</a:t>
          </a:r>
        </a:p>
      </dgm:t>
    </dgm:pt>
    <dgm:pt modelId="{6D985B36-9060-40A0-A395-7C469D7F9D5F}" type="parTrans" cxnId="{3A195EB6-900F-4885-B691-5987F9111455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A880D-BEDA-40BD-A2B7-625E5BFAEDA5}" type="sibTrans" cxnId="{3A195EB6-900F-4885-B691-5987F9111455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4E449-33B4-4A65-B98A-5A4A540CC679}">
      <dgm:prSet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Смена зрительных впечатлений</a:t>
          </a:r>
        </a:p>
      </dgm:t>
    </dgm:pt>
    <dgm:pt modelId="{67FF9D91-6133-4747-A33F-9891448926A5}" type="parTrans" cxnId="{617FC5F4-C77E-43B6-9DEB-DDAA8D5ED226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4F473-4025-49C5-AAD6-45B02131E6FA}" type="sibTrans" cxnId="{617FC5F4-C77E-43B6-9DEB-DDAA8D5ED226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279A4-2912-4E7E-B1CB-E74140A2E76F}">
      <dgm:prSet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Молчание </a:t>
          </a:r>
        </a:p>
      </dgm:t>
    </dgm:pt>
    <dgm:pt modelId="{0EAC9D17-EE46-4E77-A36C-609B43640A5C}" type="sibTrans" cxnId="{270F6C1B-12FC-4DC4-8430-3301DE5D5291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CD0E2-0223-460B-8ACC-67D9921E5CE5}" type="parTrans" cxnId="{270F6C1B-12FC-4DC4-8430-3301DE5D5291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C0F59-EA2E-4B08-9AA9-8C718DAA8374}">
      <dgm:prSet custT="1"/>
      <dgm:spPr/>
      <dgm:t>
        <a:bodyPr/>
        <a:lstStyle/>
        <a:p>
          <a:pPr algn="l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Идея монотонности</a:t>
          </a:r>
        </a:p>
      </dgm:t>
    </dgm:pt>
    <dgm:pt modelId="{7CA40E56-235F-4916-8294-A7F53073DE3A}" type="sibTrans" cxnId="{C5691161-5D37-46D9-AE18-C0F39424F60C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B03EE-B96A-4910-AA84-1808F6499C6C}" type="parTrans" cxnId="{C5691161-5D37-46D9-AE18-C0F39424F60C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ECF62-CEA7-4B80-8C89-5AF5B2EC5163}" type="pres">
      <dgm:prSet presAssocID="{866CFD29-5048-4B31-837B-62C86C5F1C9A}" presName="Name0" presStyleCnt="0">
        <dgm:presLayoutVars>
          <dgm:dir/>
          <dgm:animLvl val="lvl"/>
          <dgm:resizeHandles val="exact"/>
        </dgm:presLayoutVars>
      </dgm:prSet>
      <dgm:spPr/>
    </dgm:pt>
    <dgm:pt modelId="{0B35118B-34FD-418A-AAB2-CBBD71F5C888}" type="pres">
      <dgm:prSet presAssocID="{BF997C84-6BAF-40E6-BF9E-A819B727EF73}" presName="linNode" presStyleCnt="0"/>
      <dgm:spPr/>
    </dgm:pt>
    <dgm:pt modelId="{98D69ED7-10D9-4AE9-8782-ADDCDBFB95A0}" type="pres">
      <dgm:prSet presAssocID="{BF997C84-6BAF-40E6-BF9E-A819B727EF73}" presName="parentText" presStyleLbl="node1" presStyleIdx="0" presStyleCnt="8" custScaleX="192965">
        <dgm:presLayoutVars>
          <dgm:chMax val="1"/>
          <dgm:bulletEnabled val="1"/>
        </dgm:presLayoutVars>
      </dgm:prSet>
      <dgm:spPr/>
    </dgm:pt>
    <dgm:pt modelId="{16B2CC3B-2495-48DE-865F-7F7F5DF30688}" type="pres">
      <dgm:prSet presAssocID="{85EA57FB-BBA9-4627-BAB6-481D8045FF72}" presName="sp" presStyleCnt="0"/>
      <dgm:spPr/>
    </dgm:pt>
    <dgm:pt modelId="{7A7F2CFD-6A9D-4008-AE2A-778B31993BDA}" type="pres">
      <dgm:prSet presAssocID="{CC4279A4-2912-4E7E-B1CB-E74140A2E76F}" presName="linNode" presStyleCnt="0"/>
      <dgm:spPr/>
    </dgm:pt>
    <dgm:pt modelId="{8A5841B7-97B7-460B-B480-D552F0990BD4}" type="pres">
      <dgm:prSet presAssocID="{CC4279A4-2912-4E7E-B1CB-E74140A2E76F}" presName="parentText" presStyleLbl="node1" presStyleIdx="1" presStyleCnt="8" custScaleX="192965">
        <dgm:presLayoutVars>
          <dgm:chMax val="1"/>
          <dgm:bulletEnabled val="1"/>
        </dgm:presLayoutVars>
      </dgm:prSet>
      <dgm:spPr/>
    </dgm:pt>
    <dgm:pt modelId="{72414D04-AD93-4112-8E35-92F5204AE7BD}" type="pres">
      <dgm:prSet presAssocID="{0EAC9D17-EE46-4E77-A36C-609B43640A5C}" presName="sp" presStyleCnt="0"/>
      <dgm:spPr/>
    </dgm:pt>
    <dgm:pt modelId="{492A6A94-61E5-462A-81C3-60BC9D644AAE}" type="pres">
      <dgm:prSet presAssocID="{215EC4A9-9E97-4F99-B150-5F19C3176757}" presName="linNode" presStyleCnt="0"/>
      <dgm:spPr/>
    </dgm:pt>
    <dgm:pt modelId="{C1304631-58B3-4579-AC3F-EAFAD48AE18B}" type="pres">
      <dgm:prSet presAssocID="{215EC4A9-9E97-4F99-B150-5F19C3176757}" presName="parentText" presStyleLbl="node1" presStyleIdx="2" presStyleCnt="8" custScaleX="192965">
        <dgm:presLayoutVars>
          <dgm:chMax val="1"/>
          <dgm:bulletEnabled val="1"/>
        </dgm:presLayoutVars>
      </dgm:prSet>
      <dgm:spPr/>
    </dgm:pt>
    <dgm:pt modelId="{FFF65432-BD29-46E2-9B5C-6F223B5AA698}" type="pres">
      <dgm:prSet presAssocID="{786C616D-38F3-4DE8-A32C-3ACCCB0E07E1}" presName="sp" presStyleCnt="0"/>
      <dgm:spPr/>
    </dgm:pt>
    <dgm:pt modelId="{D11F2947-ACD4-49F7-83D1-05E4AB6C68E9}" type="pres">
      <dgm:prSet presAssocID="{565AE436-0D5B-41F8-A422-ECDAEB702590}" presName="linNode" presStyleCnt="0"/>
      <dgm:spPr/>
    </dgm:pt>
    <dgm:pt modelId="{8BBE3904-A80D-44D7-8FA8-831632E9EE9A}" type="pres">
      <dgm:prSet presAssocID="{565AE436-0D5B-41F8-A422-ECDAEB702590}" presName="parentText" presStyleLbl="node1" presStyleIdx="3" presStyleCnt="8" custScaleX="192965">
        <dgm:presLayoutVars>
          <dgm:chMax val="1"/>
          <dgm:bulletEnabled val="1"/>
        </dgm:presLayoutVars>
      </dgm:prSet>
      <dgm:spPr/>
    </dgm:pt>
    <dgm:pt modelId="{4589CB23-839B-4EC8-99D0-3464E3E698EB}" type="pres">
      <dgm:prSet presAssocID="{70654611-CEDA-41A7-B4DD-5ED5B1A1E766}" presName="sp" presStyleCnt="0"/>
      <dgm:spPr/>
    </dgm:pt>
    <dgm:pt modelId="{93D886DE-F145-4E24-92B4-EBA4EC9B0AA2}" type="pres">
      <dgm:prSet presAssocID="{6B0A32CD-92DA-475E-98A3-35401B28CF3D}" presName="linNode" presStyleCnt="0"/>
      <dgm:spPr/>
    </dgm:pt>
    <dgm:pt modelId="{DECA50EF-DB85-4CFA-9151-7E3FD50B4248}" type="pres">
      <dgm:prSet presAssocID="{6B0A32CD-92DA-475E-98A3-35401B28CF3D}" presName="parentText" presStyleLbl="node1" presStyleIdx="4" presStyleCnt="8" custScaleX="192965">
        <dgm:presLayoutVars>
          <dgm:chMax val="1"/>
          <dgm:bulletEnabled val="1"/>
        </dgm:presLayoutVars>
      </dgm:prSet>
      <dgm:spPr/>
    </dgm:pt>
    <dgm:pt modelId="{4BE7C3B7-FBB1-48BD-8F12-1BA5ABE1A83D}" type="pres">
      <dgm:prSet presAssocID="{68C00321-9CE1-44F8-87CC-9186A7579811}" presName="sp" presStyleCnt="0"/>
      <dgm:spPr/>
    </dgm:pt>
    <dgm:pt modelId="{B060ADDA-6630-4220-A4AE-685566C2048D}" type="pres">
      <dgm:prSet presAssocID="{06968B44-583F-4D04-83BA-EE0B8875E0FC}" presName="linNode" presStyleCnt="0"/>
      <dgm:spPr/>
    </dgm:pt>
    <dgm:pt modelId="{868218A6-ED82-4173-9DED-B331E3C59040}" type="pres">
      <dgm:prSet presAssocID="{06968B44-583F-4D04-83BA-EE0B8875E0FC}" presName="parentText" presStyleLbl="node1" presStyleIdx="5" presStyleCnt="8" custScaleX="192965">
        <dgm:presLayoutVars>
          <dgm:chMax val="1"/>
          <dgm:bulletEnabled val="1"/>
        </dgm:presLayoutVars>
      </dgm:prSet>
      <dgm:spPr/>
    </dgm:pt>
    <dgm:pt modelId="{E72477EE-443A-43F4-BCA6-850DA4B88B3B}" type="pres">
      <dgm:prSet presAssocID="{4FCA880D-BEDA-40BD-A2B7-625E5BFAEDA5}" presName="sp" presStyleCnt="0"/>
      <dgm:spPr/>
    </dgm:pt>
    <dgm:pt modelId="{0290D66A-EEBA-4BC4-9674-BA4B653B7BBD}" type="pres">
      <dgm:prSet presAssocID="{127C0F59-EA2E-4B08-9AA9-8C718DAA8374}" presName="linNode" presStyleCnt="0"/>
      <dgm:spPr/>
    </dgm:pt>
    <dgm:pt modelId="{8757EA72-14EF-4620-8B33-D2D6201649C0}" type="pres">
      <dgm:prSet presAssocID="{127C0F59-EA2E-4B08-9AA9-8C718DAA8374}" presName="parentText" presStyleLbl="node1" presStyleIdx="6" presStyleCnt="8" custScaleX="192965">
        <dgm:presLayoutVars>
          <dgm:chMax val="1"/>
          <dgm:bulletEnabled val="1"/>
        </dgm:presLayoutVars>
      </dgm:prSet>
      <dgm:spPr/>
    </dgm:pt>
    <dgm:pt modelId="{2C91E677-10B6-43C6-905C-998FECC39DA2}" type="pres">
      <dgm:prSet presAssocID="{7CA40E56-235F-4916-8294-A7F53073DE3A}" presName="sp" presStyleCnt="0"/>
      <dgm:spPr/>
    </dgm:pt>
    <dgm:pt modelId="{938EAA72-347E-499E-8F4C-C6FE5B377310}" type="pres">
      <dgm:prSet presAssocID="{6174E449-33B4-4A65-B98A-5A4A540CC679}" presName="linNode" presStyleCnt="0"/>
      <dgm:spPr/>
    </dgm:pt>
    <dgm:pt modelId="{6ABFE4C8-C574-4B06-82EF-C77BF0B215E8}" type="pres">
      <dgm:prSet presAssocID="{6174E449-33B4-4A65-B98A-5A4A540CC679}" presName="parentText" presStyleLbl="node1" presStyleIdx="7" presStyleCnt="8" custScaleX="192965">
        <dgm:presLayoutVars>
          <dgm:chMax val="1"/>
          <dgm:bulletEnabled val="1"/>
        </dgm:presLayoutVars>
      </dgm:prSet>
      <dgm:spPr/>
    </dgm:pt>
  </dgm:ptLst>
  <dgm:cxnLst>
    <dgm:cxn modelId="{270F6C1B-12FC-4DC4-8430-3301DE5D5291}" srcId="{866CFD29-5048-4B31-837B-62C86C5F1C9A}" destId="{CC4279A4-2912-4E7E-B1CB-E74140A2E76F}" srcOrd="1" destOrd="0" parTransId="{2D9CD0E2-0223-460B-8ACC-67D9921E5CE5}" sibTransId="{0EAC9D17-EE46-4E77-A36C-609B43640A5C}"/>
    <dgm:cxn modelId="{22702B37-2920-491A-988F-21A49DF1FBA5}" type="presOf" srcId="{866CFD29-5048-4B31-837B-62C86C5F1C9A}" destId="{8E1ECF62-CEA7-4B80-8C89-5AF5B2EC5163}" srcOrd="0" destOrd="0" presId="urn:microsoft.com/office/officeart/2005/8/layout/vList5"/>
    <dgm:cxn modelId="{C5691161-5D37-46D9-AE18-C0F39424F60C}" srcId="{866CFD29-5048-4B31-837B-62C86C5F1C9A}" destId="{127C0F59-EA2E-4B08-9AA9-8C718DAA8374}" srcOrd="6" destOrd="0" parTransId="{B50B03EE-B96A-4910-AA84-1808F6499C6C}" sibTransId="{7CA40E56-235F-4916-8294-A7F53073DE3A}"/>
    <dgm:cxn modelId="{B9681E42-5108-4FFF-A68A-025F01E555B8}" srcId="{866CFD29-5048-4B31-837B-62C86C5F1C9A}" destId="{6B0A32CD-92DA-475E-98A3-35401B28CF3D}" srcOrd="4" destOrd="0" parTransId="{0797352C-407A-4A7D-81FF-9EF65BFDF2BE}" sibTransId="{68C00321-9CE1-44F8-87CC-9186A7579811}"/>
    <dgm:cxn modelId="{C8322868-3AA7-42CF-A84C-FC35EAF9269A}" type="presOf" srcId="{CC4279A4-2912-4E7E-B1CB-E74140A2E76F}" destId="{8A5841B7-97B7-460B-B480-D552F0990BD4}" srcOrd="0" destOrd="0" presId="urn:microsoft.com/office/officeart/2005/8/layout/vList5"/>
    <dgm:cxn modelId="{F2F4BE99-A574-4FFA-8759-D19A23EE1C37}" srcId="{866CFD29-5048-4B31-837B-62C86C5F1C9A}" destId="{215EC4A9-9E97-4F99-B150-5F19C3176757}" srcOrd="2" destOrd="0" parTransId="{318EF7FC-9252-4AA6-B485-684BC8D01959}" sibTransId="{786C616D-38F3-4DE8-A32C-3ACCCB0E07E1}"/>
    <dgm:cxn modelId="{3E71A1A5-C84C-4BE6-8486-5776A4014792}" type="presOf" srcId="{565AE436-0D5B-41F8-A422-ECDAEB702590}" destId="{8BBE3904-A80D-44D7-8FA8-831632E9EE9A}" srcOrd="0" destOrd="0" presId="urn:microsoft.com/office/officeart/2005/8/layout/vList5"/>
    <dgm:cxn modelId="{3A195EB6-900F-4885-B691-5987F9111455}" srcId="{866CFD29-5048-4B31-837B-62C86C5F1C9A}" destId="{06968B44-583F-4D04-83BA-EE0B8875E0FC}" srcOrd="5" destOrd="0" parTransId="{6D985B36-9060-40A0-A395-7C469D7F9D5F}" sibTransId="{4FCA880D-BEDA-40BD-A2B7-625E5BFAEDA5}"/>
    <dgm:cxn modelId="{B2AB1BC0-6063-461C-939A-5CA679CE79BC}" type="presOf" srcId="{BF997C84-6BAF-40E6-BF9E-A819B727EF73}" destId="{98D69ED7-10D9-4AE9-8782-ADDCDBFB95A0}" srcOrd="0" destOrd="0" presId="urn:microsoft.com/office/officeart/2005/8/layout/vList5"/>
    <dgm:cxn modelId="{366951CC-144C-4501-B4F9-F9C080DC2E8D}" type="presOf" srcId="{6174E449-33B4-4A65-B98A-5A4A540CC679}" destId="{6ABFE4C8-C574-4B06-82EF-C77BF0B215E8}" srcOrd="0" destOrd="0" presId="urn:microsoft.com/office/officeart/2005/8/layout/vList5"/>
    <dgm:cxn modelId="{AA9118D3-6517-4C86-9EF9-FEA426EE676C}" type="presOf" srcId="{06968B44-583F-4D04-83BA-EE0B8875E0FC}" destId="{868218A6-ED82-4173-9DED-B331E3C59040}" srcOrd="0" destOrd="0" presId="urn:microsoft.com/office/officeart/2005/8/layout/vList5"/>
    <dgm:cxn modelId="{41D1DDD3-6281-45B5-95C7-1ADA43A12711}" srcId="{866CFD29-5048-4B31-837B-62C86C5F1C9A}" destId="{565AE436-0D5B-41F8-A422-ECDAEB702590}" srcOrd="3" destOrd="0" parTransId="{B768667E-7ECE-4112-A5B4-6D17645F4C6C}" sibTransId="{70654611-CEDA-41A7-B4DD-5ED5B1A1E766}"/>
    <dgm:cxn modelId="{3828E6E0-D203-40E4-8E01-BF700B1DFA86}" type="presOf" srcId="{127C0F59-EA2E-4B08-9AA9-8C718DAA8374}" destId="{8757EA72-14EF-4620-8B33-D2D6201649C0}" srcOrd="0" destOrd="0" presId="urn:microsoft.com/office/officeart/2005/8/layout/vList5"/>
    <dgm:cxn modelId="{617FC5F4-C77E-43B6-9DEB-DDAA8D5ED226}" srcId="{866CFD29-5048-4B31-837B-62C86C5F1C9A}" destId="{6174E449-33B4-4A65-B98A-5A4A540CC679}" srcOrd="7" destOrd="0" parTransId="{67FF9D91-6133-4747-A33F-9891448926A5}" sibTransId="{BAB4F473-4025-49C5-AAD6-45B02131E6FA}"/>
    <dgm:cxn modelId="{5F856EFA-21AD-4600-93CF-4F2350B53A40}" type="presOf" srcId="{215EC4A9-9E97-4F99-B150-5F19C3176757}" destId="{C1304631-58B3-4579-AC3F-EAFAD48AE18B}" srcOrd="0" destOrd="0" presId="urn:microsoft.com/office/officeart/2005/8/layout/vList5"/>
    <dgm:cxn modelId="{BC775FFD-DC51-4DAB-80B4-83D3F53503D6}" type="presOf" srcId="{6B0A32CD-92DA-475E-98A3-35401B28CF3D}" destId="{DECA50EF-DB85-4CFA-9151-7E3FD50B4248}" srcOrd="0" destOrd="0" presId="urn:microsoft.com/office/officeart/2005/8/layout/vList5"/>
    <dgm:cxn modelId="{4A48D2FD-CE71-4D1F-8796-A6CCCD625C46}" srcId="{866CFD29-5048-4B31-837B-62C86C5F1C9A}" destId="{BF997C84-6BAF-40E6-BF9E-A819B727EF73}" srcOrd="0" destOrd="0" parTransId="{4C12BB62-770D-4CA7-AF24-97B49A546C7C}" sibTransId="{85EA57FB-BBA9-4627-BAB6-481D8045FF72}"/>
    <dgm:cxn modelId="{C53B06C1-690D-4090-91BC-169544BA30E9}" type="presParOf" srcId="{8E1ECF62-CEA7-4B80-8C89-5AF5B2EC5163}" destId="{0B35118B-34FD-418A-AAB2-CBBD71F5C888}" srcOrd="0" destOrd="0" presId="urn:microsoft.com/office/officeart/2005/8/layout/vList5"/>
    <dgm:cxn modelId="{764A42D3-1BB1-4423-A474-9EFAAA7B4695}" type="presParOf" srcId="{0B35118B-34FD-418A-AAB2-CBBD71F5C888}" destId="{98D69ED7-10D9-4AE9-8782-ADDCDBFB95A0}" srcOrd="0" destOrd="0" presId="urn:microsoft.com/office/officeart/2005/8/layout/vList5"/>
    <dgm:cxn modelId="{9AFF0A17-277A-4E6C-9964-F8F8AF41C94D}" type="presParOf" srcId="{8E1ECF62-CEA7-4B80-8C89-5AF5B2EC5163}" destId="{16B2CC3B-2495-48DE-865F-7F7F5DF30688}" srcOrd="1" destOrd="0" presId="urn:microsoft.com/office/officeart/2005/8/layout/vList5"/>
    <dgm:cxn modelId="{3D895935-BCA4-4742-A52D-3BD16C2CB104}" type="presParOf" srcId="{8E1ECF62-CEA7-4B80-8C89-5AF5B2EC5163}" destId="{7A7F2CFD-6A9D-4008-AE2A-778B31993BDA}" srcOrd="2" destOrd="0" presId="urn:microsoft.com/office/officeart/2005/8/layout/vList5"/>
    <dgm:cxn modelId="{E06A468B-A946-4F84-A2B9-B52FC88B5A72}" type="presParOf" srcId="{7A7F2CFD-6A9D-4008-AE2A-778B31993BDA}" destId="{8A5841B7-97B7-460B-B480-D552F0990BD4}" srcOrd="0" destOrd="0" presId="urn:microsoft.com/office/officeart/2005/8/layout/vList5"/>
    <dgm:cxn modelId="{E996A530-32DB-41C3-974A-4652E11224F0}" type="presParOf" srcId="{8E1ECF62-CEA7-4B80-8C89-5AF5B2EC5163}" destId="{72414D04-AD93-4112-8E35-92F5204AE7BD}" srcOrd="3" destOrd="0" presId="urn:microsoft.com/office/officeart/2005/8/layout/vList5"/>
    <dgm:cxn modelId="{ACFFA942-17B4-43E3-BF40-7555D0E18447}" type="presParOf" srcId="{8E1ECF62-CEA7-4B80-8C89-5AF5B2EC5163}" destId="{492A6A94-61E5-462A-81C3-60BC9D644AAE}" srcOrd="4" destOrd="0" presId="urn:microsoft.com/office/officeart/2005/8/layout/vList5"/>
    <dgm:cxn modelId="{63E2B5A9-E4D4-409B-B063-4F3B1A1AEBEA}" type="presParOf" srcId="{492A6A94-61E5-462A-81C3-60BC9D644AAE}" destId="{C1304631-58B3-4579-AC3F-EAFAD48AE18B}" srcOrd="0" destOrd="0" presId="urn:microsoft.com/office/officeart/2005/8/layout/vList5"/>
    <dgm:cxn modelId="{162E8A59-3032-47CC-9D5F-BCA05D03EA93}" type="presParOf" srcId="{8E1ECF62-CEA7-4B80-8C89-5AF5B2EC5163}" destId="{FFF65432-BD29-46E2-9B5C-6F223B5AA698}" srcOrd="5" destOrd="0" presId="urn:microsoft.com/office/officeart/2005/8/layout/vList5"/>
    <dgm:cxn modelId="{E727B92D-8C61-4EBF-B7EA-5BAF574C55B5}" type="presParOf" srcId="{8E1ECF62-CEA7-4B80-8C89-5AF5B2EC5163}" destId="{D11F2947-ACD4-49F7-83D1-05E4AB6C68E9}" srcOrd="6" destOrd="0" presId="urn:microsoft.com/office/officeart/2005/8/layout/vList5"/>
    <dgm:cxn modelId="{BB1A95E6-9E1B-4B2A-94C0-3368C5C037F7}" type="presParOf" srcId="{D11F2947-ACD4-49F7-83D1-05E4AB6C68E9}" destId="{8BBE3904-A80D-44D7-8FA8-831632E9EE9A}" srcOrd="0" destOrd="0" presId="urn:microsoft.com/office/officeart/2005/8/layout/vList5"/>
    <dgm:cxn modelId="{871BEFD1-6C96-4D49-B176-8BF19D5995C6}" type="presParOf" srcId="{8E1ECF62-CEA7-4B80-8C89-5AF5B2EC5163}" destId="{4589CB23-839B-4EC8-99D0-3464E3E698EB}" srcOrd="7" destOrd="0" presId="urn:microsoft.com/office/officeart/2005/8/layout/vList5"/>
    <dgm:cxn modelId="{E952844F-0832-4A59-AD04-91E8108EAF35}" type="presParOf" srcId="{8E1ECF62-CEA7-4B80-8C89-5AF5B2EC5163}" destId="{93D886DE-F145-4E24-92B4-EBA4EC9B0AA2}" srcOrd="8" destOrd="0" presId="urn:microsoft.com/office/officeart/2005/8/layout/vList5"/>
    <dgm:cxn modelId="{FBACFA0F-1C10-4B6A-84D2-D745B2928D7E}" type="presParOf" srcId="{93D886DE-F145-4E24-92B4-EBA4EC9B0AA2}" destId="{DECA50EF-DB85-4CFA-9151-7E3FD50B4248}" srcOrd="0" destOrd="0" presId="urn:microsoft.com/office/officeart/2005/8/layout/vList5"/>
    <dgm:cxn modelId="{415A5819-FED8-4C72-872A-3FC770B7F907}" type="presParOf" srcId="{8E1ECF62-CEA7-4B80-8C89-5AF5B2EC5163}" destId="{4BE7C3B7-FBB1-48BD-8F12-1BA5ABE1A83D}" srcOrd="9" destOrd="0" presId="urn:microsoft.com/office/officeart/2005/8/layout/vList5"/>
    <dgm:cxn modelId="{910203CD-3DF0-44AE-80FB-4EBBA29D196C}" type="presParOf" srcId="{8E1ECF62-CEA7-4B80-8C89-5AF5B2EC5163}" destId="{B060ADDA-6630-4220-A4AE-685566C2048D}" srcOrd="10" destOrd="0" presId="urn:microsoft.com/office/officeart/2005/8/layout/vList5"/>
    <dgm:cxn modelId="{7536747C-4D6A-4FB8-8FEA-4E89892087F5}" type="presParOf" srcId="{B060ADDA-6630-4220-A4AE-685566C2048D}" destId="{868218A6-ED82-4173-9DED-B331E3C59040}" srcOrd="0" destOrd="0" presId="urn:microsoft.com/office/officeart/2005/8/layout/vList5"/>
    <dgm:cxn modelId="{1E2CF334-76FB-44E0-A35B-3835EDF2E7E9}" type="presParOf" srcId="{8E1ECF62-CEA7-4B80-8C89-5AF5B2EC5163}" destId="{E72477EE-443A-43F4-BCA6-850DA4B88B3B}" srcOrd="11" destOrd="0" presId="urn:microsoft.com/office/officeart/2005/8/layout/vList5"/>
    <dgm:cxn modelId="{A556A56B-35E3-4984-97CA-34A3CF230E3C}" type="presParOf" srcId="{8E1ECF62-CEA7-4B80-8C89-5AF5B2EC5163}" destId="{0290D66A-EEBA-4BC4-9674-BA4B653B7BBD}" srcOrd="12" destOrd="0" presId="urn:microsoft.com/office/officeart/2005/8/layout/vList5"/>
    <dgm:cxn modelId="{93A6FFF1-A7ED-4ABC-A2FE-5D7A53775B78}" type="presParOf" srcId="{0290D66A-EEBA-4BC4-9674-BA4B653B7BBD}" destId="{8757EA72-14EF-4620-8B33-D2D6201649C0}" srcOrd="0" destOrd="0" presId="urn:microsoft.com/office/officeart/2005/8/layout/vList5"/>
    <dgm:cxn modelId="{A76631A5-4FA7-4003-B479-CAA62B469FF1}" type="presParOf" srcId="{8E1ECF62-CEA7-4B80-8C89-5AF5B2EC5163}" destId="{2C91E677-10B6-43C6-905C-998FECC39DA2}" srcOrd="13" destOrd="0" presId="urn:microsoft.com/office/officeart/2005/8/layout/vList5"/>
    <dgm:cxn modelId="{9AFCAB51-77B1-483D-840A-4E0EACB7112B}" type="presParOf" srcId="{8E1ECF62-CEA7-4B80-8C89-5AF5B2EC5163}" destId="{938EAA72-347E-499E-8F4C-C6FE5B377310}" srcOrd="14" destOrd="0" presId="urn:microsoft.com/office/officeart/2005/8/layout/vList5"/>
    <dgm:cxn modelId="{A55D1F77-895D-4EB2-A76C-A5424FDF3F41}" type="presParOf" srcId="{938EAA72-347E-499E-8F4C-C6FE5B377310}" destId="{6ABFE4C8-C574-4B06-82EF-C77BF0B215E8}" srcOrd="0" destOrd="0" presId="urn:microsoft.com/office/officeart/2005/8/layout/vList5"/>
  </dgm:cxnLst>
  <dgm:bg>
    <a:solidFill>
      <a:schemeClr val="tx2">
        <a:lumMod val="20000"/>
        <a:lumOff val="80000"/>
      </a:schemeClr>
    </a:solidFill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CFD29-5048-4B31-837B-62C86C5F1C9A}" type="doc">
      <dgm:prSet loTypeId="urn:microsoft.com/office/officeart/2005/8/layout/vList5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997C84-6BAF-40E6-BF9E-A819B727EF73}">
      <dgm:prSet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Трагичность комедии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C12BB62-770D-4CA7-AF24-97B49A546C7C}" type="parTrans" cxnId="{4A48D2FD-CE71-4D1F-8796-A6CCCD625C46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EA57FB-BBA9-4627-BAB6-481D8045FF72}" type="sibTrans" cxnId="{4A48D2FD-CE71-4D1F-8796-A6CCCD625C46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EC4A9-9E97-4F99-B150-5F19C3176757}">
      <dgm:prSet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Психологические конфликты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318EF7FC-9252-4AA6-B485-684BC8D01959}" type="parTrans" cxnId="{F2F4BE99-A574-4FFA-8759-D19A23EE1C37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6C616D-38F3-4DE8-A32C-3ACCCB0E07E1}" type="sibTrans" cxnId="{F2F4BE99-A574-4FFA-8759-D19A23EE1C37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279A4-2912-4E7E-B1CB-E74140A2E76F}">
      <dgm:prSet custT="1"/>
      <dgm:spPr/>
      <dgm:t>
        <a:bodyPr/>
        <a:lstStyle/>
        <a:p>
          <a:pPr algn="l"/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Полифонический принцип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EAC9D17-EE46-4E77-A36C-609B43640A5C}" type="sibTrans" cxnId="{270F6C1B-12FC-4DC4-8430-3301DE5D5291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CD0E2-0223-460B-8ACC-67D9921E5CE5}" type="parTrans" cxnId="{270F6C1B-12FC-4DC4-8430-3301DE5D5291}">
      <dgm:prSet/>
      <dgm:spPr/>
      <dgm:t>
        <a:bodyPr/>
        <a:lstStyle/>
        <a:p>
          <a:pPr algn="l"/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ECF62-CEA7-4B80-8C89-5AF5B2EC5163}" type="pres">
      <dgm:prSet presAssocID="{866CFD29-5048-4B31-837B-62C86C5F1C9A}" presName="Name0" presStyleCnt="0">
        <dgm:presLayoutVars>
          <dgm:dir/>
          <dgm:animLvl val="lvl"/>
          <dgm:resizeHandles val="exact"/>
        </dgm:presLayoutVars>
      </dgm:prSet>
      <dgm:spPr/>
    </dgm:pt>
    <dgm:pt modelId="{0B35118B-34FD-418A-AAB2-CBBD71F5C888}" type="pres">
      <dgm:prSet presAssocID="{BF997C84-6BAF-40E6-BF9E-A819B727EF73}" presName="linNode" presStyleCnt="0"/>
      <dgm:spPr/>
    </dgm:pt>
    <dgm:pt modelId="{98D69ED7-10D9-4AE9-8782-ADDCDBFB95A0}" type="pres">
      <dgm:prSet presAssocID="{BF997C84-6BAF-40E6-BF9E-A819B727EF73}" presName="parentText" presStyleLbl="node1" presStyleIdx="0" presStyleCnt="3" custScaleX="192965">
        <dgm:presLayoutVars>
          <dgm:chMax val="1"/>
          <dgm:bulletEnabled val="1"/>
        </dgm:presLayoutVars>
      </dgm:prSet>
      <dgm:spPr/>
    </dgm:pt>
    <dgm:pt modelId="{16B2CC3B-2495-48DE-865F-7F7F5DF30688}" type="pres">
      <dgm:prSet presAssocID="{85EA57FB-BBA9-4627-BAB6-481D8045FF72}" presName="sp" presStyleCnt="0"/>
      <dgm:spPr/>
    </dgm:pt>
    <dgm:pt modelId="{7A7F2CFD-6A9D-4008-AE2A-778B31993BDA}" type="pres">
      <dgm:prSet presAssocID="{CC4279A4-2912-4E7E-B1CB-E74140A2E76F}" presName="linNode" presStyleCnt="0"/>
      <dgm:spPr/>
    </dgm:pt>
    <dgm:pt modelId="{8A5841B7-97B7-460B-B480-D552F0990BD4}" type="pres">
      <dgm:prSet presAssocID="{CC4279A4-2912-4E7E-B1CB-E74140A2E76F}" presName="parentText" presStyleLbl="node1" presStyleIdx="1" presStyleCnt="3" custScaleX="192965">
        <dgm:presLayoutVars>
          <dgm:chMax val="1"/>
          <dgm:bulletEnabled val="1"/>
        </dgm:presLayoutVars>
      </dgm:prSet>
      <dgm:spPr/>
    </dgm:pt>
    <dgm:pt modelId="{72414D04-AD93-4112-8E35-92F5204AE7BD}" type="pres">
      <dgm:prSet presAssocID="{0EAC9D17-EE46-4E77-A36C-609B43640A5C}" presName="sp" presStyleCnt="0"/>
      <dgm:spPr/>
    </dgm:pt>
    <dgm:pt modelId="{492A6A94-61E5-462A-81C3-60BC9D644AAE}" type="pres">
      <dgm:prSet presAssocID="{215EC4A9-9E97-4F99-B150-5F19C3176757}" presName="linNode" presStyleCnt="0"/>
      <dgm:spPr/>
    </dgm:pt>
    <dgm:pt modelId="{C1304631-58B3-4579-AC3F-EAFAD48AE18B}" type="pres">
      <dgm:prSet presAssocID="{215EC4A9-9E97-4F99-B150-5F19C3176757}" presName="parentText" presStyleLbl="node1" presStyleIdx="2" presStyleCnt="3" custScaleX="192965">
        <dgm:presLayoutVars>
          <dgm:chMax val="1"/>
          <dgm:bulletEnabled val="1"/>
        </dgm:presLayoutVars>
      </dgm:prSet>
      <dgm:spPr/>
    </dgm:pt>
  </dgm:ptLst>
  <dgm:cxnLst>
    <dgm:cxn modelId="{270F6C1B-12FC-4DC4-8430-3301DE5D5291}" srcId="{866CFD29-5048-4B31-837B-62C86C5F1C9A}" destId="{CC4279A4-2912-4E7E-B1CB-E74140A2E76F}" srcOrd="1" destOrd="0" parTransId="{2D9CD0E2-0223-460B-8ACC-67D9921E5CE5}" sibTransId="{0EAC9D17-EE46-4E77-A36C-609B43640A5C}"/>
    <dgm:cxn modelId="{22702B37-2920-491A-988F-21A49DF1FBA5}" type="presOf" srcId="{866CFD29-5048-4B31-837B-62C86C5F1C9A}" destId="{8E1ECF62-CEA7-4B80-8C89-5AF5B2EC5163}" srcOrd="0" destOrd="0" presId="urn:microsoft.com/office/officeart/2005/8/layout/vList5"/>
    <dgm:cxn modelId="{C8322868-3AA7-42CF-A84C-FC35EAF9269A}" type="presOf" srcId="{CC4279A4-2912-4E7E-B1CB-E74140A2E76F}" destId="{8A5841B7-97B7-460B-B480-D552F0990BD4}" srcOrd="0" destOrd="0" presId="urn:microsoft.com/office/officeart/2005/8/layout/vList5"/>
    <dgm:cxn modelId="{F2F4BE99-A574-4FFA-8759-D19A23EE1C37}" srcId="{866CFD29-5048-4B31-837B-62C86C5F1C9A}" destId="{215EC4A9-9E97-4F99-B150-5F19C3176757}" srcOrd="2" destOrd="0" parTransId="{318EF7FC-9252-4AA6-B485-684BC8D01959}" sibTransId="{786C616D-38F3-4DE8-A32C-3ACCCB0E07E1}"/>
    <dgm:cxn modelId="{B2AB1BC0-6063-461C-939A-5CA679CE79BC}" type="presOf" srcId="{BF997C84-6BAF-40E6-BF9E-A819B727EF73}" destId="{98D69ED7-10D9-4AE9-8782-ADDCDBFB95A0}" srcOrd="0" destOrd="0" presId="urn:microsoft.com/office/officeart/2005/8/layout/vList5"/>
    <dgm:cxn modelId="{5F856EFA-21AD-4600-93CF-4F2350B53A40}" type="presOf" srcId="{215EC4A9-9E97-4F99-B150-5F19C3176757}" destId="{C1304631-58B3-4579-AC3F-EAFAD48AE18B}" srcOrd="0" destOrd="0" presId="urn:microsoft.com/office/officeart/2005/8/layout/vList5"/>
    <dgm:cxn modelId="{4A48D2FD-CE71-4D1F-8796-A6CCCD625C46}" srcId="{866CFD29-5048-4B31-837B-62C86C5F1C9A}" destId="{BF997C84-6BAF-40E6-BF9E-A819B727EF73}" srcOrd="0" destOrd="0" parTransId="{4C12BB62-770D-4CA7-AF24-97B49A546C7C}" sibTransId="{85EA57FB-BBA9-4627-BAB6-481D8045FF72}"/>
    <dgm:cxn modelId="{C53B06C1-690D-4090-91BC-169544BA30E9}" type="presParOf" srcId="{8E1ECF62-CEA7-4B80-8C89-5AF5B2EC5163}" destId="{0B35118B-34FD-418A-AAB2-CBBD71F5C888}" srcOrd="0" destOrd="0" presId="urn:microsoft.com/office/officeart/2005/8/layout/vList5"/>
    <dgm:cxn modelId="{764A42D3-1BB1-4423-A474-9EFAAA7B4695}" type="presParOf" srcId="{0B35118B-34FD-418A-AAB2-CBBD71F5C888}" destId="{98D69ED7-10D9-4AE9-8782-ADDCDBFB95A0}" srcOrd="0" destOrd="0" presId="urn:microsoft.com/office/officeart/2005/8/layout/vList5"/>
    <dgm:cxn modelId="{9AFF0A17-277A-4E6C-9964-F8F8AF41C94D}" type="presParOf" srcId="{8E1ECF62-CEA7-4B80-8C89-5AF5B2EC5163}" destId="{16B2CC3B-2495-48DE-865F-7F7F5DF30688}" srcOrd="1" destOrd="0" presId="urn:microsoft.com/office/officeart/2005/8/layout/vList5"/>
    <dgm:cxn modelId="{3D895935-BCA4-4742-A52D-3BD16C2CB104}" type="presParOf" srcId="{8E1ECF62-CEA7-4B80-8C89-5AF5B2EC5163}" destId="{7A7F2CFD-6A9D-4008-AE2A-778B31993BDA}" srcOrd="2" destOrd="0" presId="urn:microsoft.com/office/officeart/2005/8/layout/vList5"/>
    <dgm:cxn modelId="{E06A468B-A946-4F84-A2B9-B52FC88B5A72}" type="presParOf" srcId="{7A7F2CFD-6A9D-4008-AE2A-778B31993BDA}" destId="{8A5841B7-97B7-460B-B480-D552F0990BD4}" srcOrd="0" destOrd="0" presId="urn:microsoft.com/office/officeart/2005/8/layout/vList5"/>
    <dgm:cxn modelId="{E996A530-32DB-41C3-974A-4652E11224F0}" type="presParOf" srcId="{8E1ECF62-CEA7-4B80-8C89-5AF5B2EC5163}" destId="{72414D04-AD93-4112-8E35-92F5204AE7BD}" srcOrd="3" destOrd="0" presId="urn:microsoft.com/office/officeart/2005/8/layout/vList5"/>
    <dgm:cxn modelId="{ACFFA942-17B4-43E3-BF40-7555D0E18447}" type="presParOf" srcId="{8E1ECF62-CEA7-4B80-8C89-5AF5B2EC5163}" destId="{492A6A94-61E5-462A-81C3-60BC9D644AAE}" srcOrd="4" destOrd="0" presId="urn:microsoft.com/office/officeart/2005/8/layout/vList5"/>
    <dgm:cxn modelId="{63E2B5A9-E4D4-409B-B063-4F3B1A1AEBEA}" type="presParOf" srcId="{492A6A94-61E5-462A-81C3-60BC9D644AAE}" destId="{C1304631-58B3-4579-AC3F-EAFAD48AE18B}" srcOrd="0" destOrd="0" presId="urn:microsoft.com/office/officeart/2005/8/layout/vList5"/>
  </dgm:cxnLst>
  <dgm:bg>
    <a:solidFill>
      <a:schemeClr val="tx2">
        <a:lumMod val="20000"/>
        <a:lumOff val="80000"/>
      </a:schemeClr>
    </a:solidFill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C220F-353A-4339-BAE7-BB053F2B424E}">
      <dsp:nvSpPr>
        <dsp:cNvPr id="0" name=""/>
        <dsp:cNvSpPr/>
      </dsp:nvSpPr>
      <dsp:spPr>
        <a:xfrm>
          <a:off x="0" y="3008"/>
          <a:ext cx="10464074" cy="7311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проанализировать биографию и творчество И.М. Тургенева как драматического писателя;</a:t>
          </a:r>
        </a:p>
      </dsp:txBody>
      <dsp:txXfrm>
        <a:off x="35691" y="38699"/>
        <a:ext cx="10392692" cy="659753"/>
      </dsp:txXfrm>
    </dsp:sp>
    <dsp:sp modelId="{E021C27D-B367-45C8-810A-6101AA77A432}">
      <dsp:nvSpPr>
        <dsp:cNvPr id="0" name=""/>
        <dsp:cNvSpPr/>
      </dsp:nvSpPr>
      <dsp:spPr>
        <a:xfrm>
          <a:off x="0" y="744142"/>
          <a:ext cx="10464074" cy="7311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рассмотреть характеристики драм у И.С. Тургенева</a:t>
          </a:r>
        </a:p>
      </dsp:txBody>
      <dsp:txXfrm>
        <a:off x="35691" y="779833"/>
        <a:ext cx="10392692" cy="659753"/>
      </dsp:txXfrm>
    </dsp:sp>
    <dsp:sp modelId="{B2F295AE-4D12-4CBD-B1FA-5C23E90320B2}">
      <dsp:nvSpPr>
        <dsp:cNvPr id="0" name=""/>
        <dsp:cNvSpPr/>
      </dsp:nvSpPr>
      <dsp:spPr>
        <a:xfrm>
          <a:off x="0" y="1485276"/>
          <a:ext cx="10464074" cy="7311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проследить историю создания пьесы «Месяц в деревне»</a:t>
          </a:r>
        </a:p>
      </dsp:txBody>
      <dsp:txXfrm>
        <a:off x="35691" y="1520967"/>
        <a:ext cx="10392692" cy="659753"/>
      </dsp:txXfrm>
    </dsp:sp>
    <dsp:sp modelId="{4BE50CC2-0F7C-48CD-ADCD-86185E068ED5}">
      <dsp:nvSpPr>
        <dsp:cNvPr id="0" name=""/>
        <dsp:cNvSpPr/>
      </dsp:nvSpPr>
      <dsp:spPr>
        <a:xfrm>
          <a:off x="0" y="2226410"/>
          <a:ext cx="10464074" cy="7311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выявить психологические конфликты героев драмы и их влияние на жанр произведения</a:t>
          </a:r>
        </a:p>
      </dsp:txBody>
      <dsp:txXfrm>
        <a:off x="35691" y="2262101"/>
        <a:ext cx="10392692" cy="659753"/>
      </dsp:txXfrm>
    </dsp:sp>
    <dsp:sp modelId="{7BEB20CA-FAFC-444F-A116-AA7FAFC2117E}">
      <dsp:nvSpPr>
        <dsp:cNvPr id="0" name=""/>
        <dsp:cNvSpPr/>
      </dsp:nvSpPr>
      <dsp:spPr>
        <a:xfrm>
          <a:off x="0" y="2967544"/>
          <a:ext cx="10464074" cy="7311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показать жанровое своеобразие пьесы «Месяц в деревне»</a:t>
          </a:r>
        </a:p>
      </dsp:txBody>
      <dsp:txXfrm>
        <a:off x="35691" y="3003235"/>
        <a:ext cx="10392692" cy="659753"/>
      </dsp:txXfrm>
    </dsp:sp>
    <dsp:sp modelId="{B1B04882-7FFC-4FAC-BDD1-4EA9CC1C1B9F}">
      <dsp:nvSpPr>
        <dsp:cNvPr id="0" name=""/>
        <dsp:cNvSpPr/>
      </dsp:nvSpPr>
      <dsp:spPr>
        <a:xfrm>
          <a:off x="0" y="3708679"/>
          <a:ext cx="10464074" cy="7311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выявить влияние драмы «Месяц в деревне» на другие произведения Тургенева;</a:t>
          </a:r>
        </a:p>
      </dsp:txBody>
      <dsp:txXfrm>
        <a:off x="35691" y="3744370"/>
        <a:ext cx="10392692" cy="659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31F0-057F-4C95-9A9F-847ADB94E2C7}">
      <dsp:nvSpPr>
        <dsp:cNvPr id="0" name=""/>
        <dsp:cNvSpPr/>
      </dsp:nvSpPr>
      <dsp:spPr>
        <a:xfrm>
          <a:off x="0" y="4149"/>
          <a:ext cx="10515600" cy="973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трагизма повседневности</a:t>
          </a:r>
        </a:p>
      </dsp:txBody>
      <dsp:txXfrm>
        <a:off x="47519" y="51668"/>
        <a:ext cx="10420562" cy="878402"/>
      </dsp:txXfrm>
    </dsp:sp>
    <dsp:sp modelId="{B50FA995-6EFE-42F8-874A-6F6D6645A8BB}">
      <dsp:nvSpPr>
        <dsp:cNvPr id="0" name=""/>
        <dsp:cNvSpPr/>
      </dsp:nvSpPr>
      <dsp:spPr>
        <a:xfrm>
          <a:off x="0" y="1127349"/>
          <a:ext cx="10515600" cy="973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новая драма</a:t>
          </a:r>
        </a:p>
      </dsp:txBody>
      <dsp:txXfrm>
        <a:off x="47519" y="1174868"/>
        <a:ext cx="10420562" cy="878402"/>
      </dsp:txXfrm>
    </dsp:sp>
    <dsp:sp modelId="{A935ABE0-9D5E-4362-8847-EC03E1C85A8D}">
      <dsp:nvSpPr>
        <dsp:cNvPr id="0" name=""/>
        <dsp:cNvSpPr/>
      </dsp:nvSpPr>
      <dsp:spPr>
        <a:xfrm>
          <a:off x="0" y="2327596"/>
          <a:ext cx="10515600" cy="973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динамика персонажей</a:t>
          </a:r>
        </a:p>
      </dsp:txBody>
      <dsp:txXfrm>
        <a:off x="47519" y="2375115"/>
        <a:ext cx="10420562" cy="878402"/>
      </dsp:txXfrm>
    </dsp:sp>
    <dsp:sp modelId="{83CFBE39-CBC7-4938-8F5C-4D4B5FA0EB8A}">
      <dsp:nvSpPr>
        <dsp:cNvPr id="0" name=""/>
        <dsp:cNvSpPr/>
      </dsp:nvSpPr>
      <dsp:spPr>
        <a:xfrm>
          <a:off x="0" y="3373749"/>
          <a:ext cx="10515600" cy="973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классификация тургеневских пьес по типу конфликта</a:t>
          </a:r>
        </a:p>
      </dsp:txBody>
      <dsp:txXfrm>
        <a:off x="47519" y="3421268"/>
        <a:ext cx="10420562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69ED7-10D9-4AE9-8782-ADDCDBFB95A0}">
      <dsp:nvSpPr>
        <dsp:cNvPr id="0" name=""/>
        <dsp:cNvSpPr/>
      </dsp:nvSpPr>
      <dsp:spPr>
        <a:xfrm>
          <a:off x="1478377" y="152"/>
          <a:ext cx="6727175" cy="458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Музыка </a:t>
          </a:r>
        </a:p>
      </dsp:txBody>
      <dsp:txXfrm>
        <a:off x="1500777" y="22552"/>
        <a:ext cx="6682375" cy="414058"/>
      </dsp:txXfrm>
    </dsp:sp>
    <dsp:sp modelId="{8A5841B7-97B7-460B-B480-D552F0990BD4}">
      <dsp:nvSpPr>
        <dsp:cNvPr id="0" name=""/>
        <dsp:cNvSpPr/>
      </dsp:nvSpPr>
      <dsp:spPr>
        <a:xfrm>
          <a:off x="1478377" y="481953"/>
          <a:ext cx="6727175" cy="458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Молчание </a:t>
          </a:r>
        </a:p>
      </dsp:txBody>
      <dsp:txXfrm>
        <a:off x="1500777" y="504353"/>
        <a:ext cx="6682375" cy="414058"/>
      </dsp:txXfrm>
    </dsp:sp>
    <dsp:sp modelId="{C1304631-58B3-4579-AC3F-EAFAD48AE18B}">
      <dsp:nvSpPr>
        <dsp:cNvPr id="0" name=""/>
        <dsp:cNvSpPr/>
      </dsp:nvSpPr>
      <dsp:spPr>
        <a:xfrm>
          <a:off x="1478377" y="963754"/>
          <a:ext cx="6727175" cy="458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Атмосфера </a:t>
          </a:r>
        </a:p>
      </dsp:txBody>
      <dsp:txXfrm>
        <a:off x="1500777" y="986154"/>
        <a:ext cx="6682375" cy="414058"/>
      </dsp:txXfrm>
    </dsp:sp>
    <dsp:sp modelId="{8BBE3904-A80D-44D7-8FA8-831632E9EE9A}">
      <dsp:nvSpPr>
        <dsp:cNvPr id="0" name=""/>
        <dsp:cNvSpPr/>
      </dsp:nvSpPr>
      <dsp:spPr>
        <a:xfrm>
          <a:off x="1478377" y="1445556"/>
          <a:ext cx="6727175" cy="458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Абсурдность </a:t>
          </a:r>
        </a:p>
      </dsp:txBody>
      <dsp:txXfrm>
        <a:off x="1500777" y="1467956"/>
        <a:ext cx="6682375" cy="414058"/>
      </dsp:txXfrm>
    </dsp:sp>
    <dsp:sp modelId="{DECA50EF-DB85-4CFA-9151-7E3FD50B4248}">
      <dsp:nvSpPr>
        <dsp:cNvPr id="0" name=""/>
        <dsp:cNvSpPr/>
      </dsp:nvSpPr>
      <dsp:spPr>
        <a:xfrm>
          <a:off x="1478377" y="1927357"/>
          <a:ext cx="6727175" cy="458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Оксюморон </a:t>
          </a:r>
        </a:p>
      </dsp:txBody>
      <dsp:txXfrm>
        <a:off x="1500777" y="1949757"/>
        <a:ext cx="6682375" cy="414058"/>
      </dsp:txXfrm>
    </dsp:sp>
    <dsp:sp modelId="{868218A6-ED82-4173-9DED-B331E3C59040}">
      <dsp:nvSpPr>
        <dsp:cNvPr id="0" name=""/>
        <dsp:cNvSpPr/>
      </dsp:nvSpPr>
      <dsp:spPr>
        <a:xfrm>
          <a:off x="1478377" y="2409158"/>
          <a:ext cx="6727175" cy="458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Мистификация</a:t>
          </a:r>
        </a:p>
      </dsp:txBody>
      <dsp:txXfrm>
        <a:off x="1500777" y="2431558"/>
        <a:ext cx="6682375" cy="414058"/>
      </dsp:txXfrm>
    </dsp:sp>
    <dsp:sp modelId="{8757EA72-14EF-4620-8B33-D2D6201649C0}">
      <dsp:nvSpPr>
        <dsp:cNvPr id="0" name=""/>
        <dsp:cNvSpPr/>
      </dsp:nvSpPr>
      <dsp:spPr>
        <a:xfrm>
          <a:off x="1478377" y="2890960"/>
          <a:ext cx="6727175" cy="458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Идея монотонности</a:t>
          </a:r>
        </a:p>
      </dsp:txBody>
      <dsp:txXfrm>
        <a:off x="1500777" y="2913360"/>
        <a:ext cx="6682375" cy="414058"/>
      </dsp:txXfrm>
    </dsp:sp>
    <dsp:sp modelId="{6ABFE4C8-C574-4B06-82EF-C77BF0B215E8}">
      <dsp:nvSpPr>
        <dsp:cNvPr id="0" name=""/>
        <dsp:cNvSpPr/>
      </dsp:nvSpPr>
      <dsp:spPr>
        <a:xfrm>
          <a:off x="1478377" y="3372761"/>
          <a:ext cx="6727175" cy="458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Смена зрительных впечатлений</a:t>
          </a:r>
        </a:p>
      </dsp:txBody>
      <dsp:txXfrm>
        <a:off x="1500777" y="3395161"/>
        <a:ext cx="6682375" cy="414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69ED7-10D9-4AE9-8782-ADDCDBFB95A0}">
      <dsp:nvSpPr>
        <dsp:cNvPr id="0" name=""/>
        <dsp:cNvSpPr/>
      </dsp:nvSpPr>
      <dsp:spPr>
        <a:xfrm>
          <a:off x="1507626" y="1059"/>
          <a:ext cx="6860266" cy="6990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Трагичность комедии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541751" y="35184"/>
        <a:ext cx="6792016" cy="630795"/>
      </dsp:txXfrm>
    </dsp:sp>
    <dsp:sp modelId="{8A5841B7-97B7-460B-B480-D552F0990BD4}">
      <dsp:nvSpPr>
        <dsp:cNvPr id="0" name=""/>
        <dsp:cNvSpPr/>
      </dsp:nvSpPr>
      <dsp:spPr>
        <a:xfrm>
          <a:off x="1507626" y="735057"/>
          <a:ext cx="6860266" cy="6990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Полифонический принцип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541751" y="769182"/>
        <a:ext cx="6792016" cy="630795"/>
      </dsp:txXfrm>
    </dsp:sp>
    <dsp:sp modelId="{C1304631-58B3-4579-AC3F-EAFAD48AE18B}">
      <dsp:nvSpPr>
        <dsp:cNvPr id="0" name=""/>
        <dsp:cNvSpPr/>
      </dsp:nvSpPr>
      <dsp:spPr>
        <a:xfrm>
          <a:off x="1507626" y="1469055"/>
          <a:ext cx="6860266" cy="6990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Психологические конфликты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541751" y="1503180"/>
        <a:ext cx="6792016" cy="630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584BA-040E-4EC4-A05A-C1105217C827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1011-C5C1-4553-92B3-30AEE35B5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1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7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48C3E-05BA-4CFD-820E-764282FC8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7B8F73-365A-4C25-9BB5-E6456262F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DA7E-0E17-4D2F-A3B8-87061897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EDD2DC-A721-473C-ACD1-22B8E3B5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07225-6C6F-4BF7-8826-065EEA00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6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C25F1-FC3A-4EE9-932C-9C6298E3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8C392-2CF5-447E-922D-BDAC02D15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030B2-8CF8-444D-9E00-0C26214A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506A4-D1FA-4D80-9610-173A86CA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9E66C-0432-48FB-923A-B106B63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62905-AB6B-45D1-9C03-0E70FB17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BC5917-D0EC-4F85-B375-E380CE560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531F0-15E9-4E2D-BADA-84C33870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66599-EC1B-44CB-BBE0-69E651DC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C7D0B-56D2-49D1-BC40-F1238656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4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D10D8-5BE0-435B-ACD8-884669B0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76EED-9CFC-4CB4-80CC-2231C9264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D1FCBB-C05D-48FA-A186-9B15D29E6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D526D6-447C-4724-AEAD-6A44EDC1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10FCBE-057F-45DF-ADAE-B3704F2F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1E6E83-DF57-48C2-87AA-54BB645E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17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E5B0E-4C11-40C5-8055-36CA44C4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2F940-1E62-4E07-8C37-2DA77573B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8F979-384D-49EE-A617-873C8877B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ECCAD9-ECDA-4826-B2A0-81C8226F6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DD20E3-EDEB-4091-AD3F-F9C6C2D38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D489E3-4F9B-4A71-8010-28CB1918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D82E3E-FD1E-4C3B-AA24-5DB06269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DC5116-F567-42ED-84BA-6D7AADE8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5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5E529-D50F-4A30-9415-3A42DBC3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831904-E05B-4DAF-82F5-A2F13FE9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5D459-9BE8-4D10-83A6-A02AF506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2D691-B5F6-4D95-A655-2106888D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9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BBD74A-E992-4153-BD75-634EE6A9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12F36D-24E5-4530-92A5-1DE6406A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A522C5-C514-45B7-B99A-F0896F25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6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D6809-201B-45B4-832F-85DBAA64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F7686-413E-4DC1-809D-1AD080ACB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54CDA9-DD21-4BE9-805F-BF6FBBB3E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FEAC02-D80F-4AB2-8DBD-55C0CC83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58D7FD-5BEE-4DAE-8154-ABD9284E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135B43-DF1E-41A3-8DA9-6D1791C9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0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69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C4497-8925-42AF-9462-04893A94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C7E0FD-B78B-48F0-AC11-03662E7DB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D719E0-B6F8-48EE-8E0F-5904C5193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F613F0-BFEB-4146-B554-1C774588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D4A6D-F411-4095-AC40-DF1BA19F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A2FE5-2E7C-4514-8758-EA47D904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80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3E321-6E98-463C-A7C3-17BB16C4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FFFE87-1C47-423F-9A9D-B6A3262BD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73DBA-0402-4656-8540-D538C8B0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214CA-2479-43FB-88A7-53E0D781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70E12-2286-41C1-955B-66A01F9B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82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9C7376-5CAE-4C98-B44E-B1D7B6598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49B4B0-8E87-4251-B1CF-94EF854ED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5EABB3-B980-4C03-8E28-85E17C2B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648F9-B645-43BF-BC33-08DBEA9C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13F67-FB09-4CCC-9D7C-F84D7AE2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6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9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2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4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9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DD87B-563F-4964-A32E-3FF6D6F1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6D11E-6344-4C07-B238-B681CC51E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A17C7-9473-4748-AE5C-892A55517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98C7-2657-44C9-A1C0-CC7983DCE104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6B0CE-FDE2-4A65-B169-A8AF2E486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A2AC-EE1D-450B-ACC2-29FB035B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6350-1BFE-4A91-96D0-74FE0857B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DABA6-4E7E-45BD-A8F6-B55612DDC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351749"/>
            <a:ext cx="11805920" cy="48768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университет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Филологический факультет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565EF-085E-4FA5-AB9A-E9A111FCC2E2}"/>
              </a:ext>
            </a:extLst>
          </p:cNvPr>
          <p:cNvSpPr txBox="1"/>
          <p:nvPr/>
        </p:nvSpPr>
        <p:spPr>
          <a:xfrm>
            <a:off x="619760" y="1613118"/>
            <a:ext cx="112877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Жанровое своеобразие пьесы «Месяц в деревне» Тургенева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Уровень образования: магистратура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Направление 45.04.01 «Филология»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образовательная программа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ВМ.5611. «</a:t>
            </a:r>
            <a:r>
              <a:rPr lang="ru-RU" dirty="0">
                <a:effectLst/>
                <a:latin typeface="Times New Roman" panose="02020603050405020304" pitchFamily="18" charset="0"/>
              </a:rPr>
              <a:t>Русская литература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effectLst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 «</a:t>
            </a:r>
            <a:r>
              <a:rPr lang="ru-RU" dirty="0">
                <a:effectLst/>
                <a:latin typeface="Times New Roman" panose="02020603050405020304" pitchFamily="18" charset="0"/>
              </a:rPr>
              <a:t>Русская литература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effectLst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F3789-E074-4124-B1AB-174EF8CCDE6D}"/>
              </a:ext>
            </a:extLst>
          </p:cNvPr>
          <p:cNvSpPr txBox="1"/>
          <p:nvPr/>
        </p:nvSpPr>
        <p:spPr>
          <a:xfrm>
            <a:off x="6477000" y="5410567"/>
            <a:ext cx="5826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Чжао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Чжифэй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:19-М05: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доцент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Н.С.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A58DAB-2AC6-439E-AC53-B98555EDD418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1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0D3AC-F334-441F-B33C-72B1D761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8956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приемы пьес Тургенева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D4850-A23C-41DC-AF2A-5884995A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1645920"/>
            <a:ext cx="11145520" cy="4734560"/>
          </a:xfrm>
        </p:spPr>
        <p:txBody>
          <a:bodyPr numCol="3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мистификация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оксюморон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дублирующие </a:t>
            </a:r>
            <a:b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задачи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из сцены человека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монотонность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роль атмосферы сцены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столкновение характеров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алогичность действий и реплик персонажей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абсурдность реплик персонажей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трагичность комедии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положительных героев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колоритные, резкие характеры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полифонический принцип участия персонажей в сюжете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пустота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молчание как знак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смена зрительных впечатлений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подводное действие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для передачи эмоций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прошедших событий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трагизм повседневности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7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E4D6F-B8A3-45E8-970A-7735DB66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11E8C788-FBBB-4D30-ADA5-7AB05F8D8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193245"/>
              </p:ext>
            </p:extLst>
          </p:nvPr>
        </p:nvGraphicFramePr>
        <p:xfrm>
          <a:off x="1249680" y="1965960"/>
          <a:ext cx="9875520" cy="21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570A2C-C14F-40C0-88E5-82180069159F}"/>
              </a:ext>
            </a:extLst>
          </p:cNvPr>
          <p:cNvSpPr/>
          <p:nvPr/>
        </p:nvSpPr>
        <p:spPr>
          <a:xfrm>
            <a:off x="1249680" y="4765040"/>
            <a:ext cx="9875520" cy="1452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ярким новым принципом является 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центра событий в пьесе с внешнего конфликта на внутренний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2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4D731-C737-4EB1-A73E-0A926E86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49" y="5501640"/>
            <a:ext cx="6060171" cy="135636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Пьеса «Месяц в деревне», постановка Государственного академического Малого театра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657D8B-A35D-45D1-893B-7C627BC12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49" y="918721"/>
            <a:ext cx="6060171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86247D-FD35-4606-BF31-DDA5F78699B5}"/>
              </a:ext>
            </a:extLst>
          </p:cNvPr>
          <p:cNvSpPr txBox="1"/>
          <p:nvPr/>
        </p:nvSpPr>
        <p:spPr>
          <a:xfrm>
            <a:off x="6711657" y="813502"/>
            <a:ext cx="5206023" cy="43375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dash"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228600" marR="0" lvl="0" indent="-3600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театре пьеса была поставлена в 1872 году в Малом театре Москвы, ее режиссером стал А.Ф. Богданов. </a:t>
            </a:r>
          </a:p>
          <a:p>
            <a:pPr marL="228600" marR="0" lvl="0" indent="-3600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Пьеса также ставилась в Великобритании, США, Франции, Ирландии, Испании и ряде других стран. Она продолжает ставится и сегодня. </a:t>
            </a:r>
          </a:p>
          <a:p>
            <a:pPr marL="228600" marR="0" lvl="0" indent="-3600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пьесы было 8 экранизаций, первая из них – в 1943 году во Франции.</a:t>
            </a:r>
          </a:p>
        </p:txBody>
      </p:sp>
    </p:spTree>
    <p:extLst>
      <p:ext uri="{BB962C8B-B14F-4D97-AF65-F5344CB8AC3E}">
        <p14:creationId xmlns:p14="http://schemas.microsoft.com/office/powerpoint/2010/main" val="33158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6129F-DFCC-4AF1-9A10-F9F399E6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626" y="5640276"/>
            <a:ext cx="6384093" cy="135636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Фильм «Две женщины» по мотивам пьесы «Месяц в деревне»,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реж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В. Глаголева</a:t>
            </a:r>
            <a:b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914413-3863-4B88-9BAF-0B9972FDF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132" y="539544"/>
            <a:ext cx="7105735" cy="4733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992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8CC0B-5353-46CA-917B-7069E6F9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0B10A-21EB-40CE-921D-E852FF7A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741680"/>
            <a:ext cx="8422640" cy="291592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Пьеса «Месяц в деревне» имеет :</a:t>
            </a:r>
          </a:p>
          <a:p>
            <a:pPr marL="216000" indent="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черты </a:t>
            </a:r>
            <a:r>
              <a:rPr lang="ru-RU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нравственно-психологической драмы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16000" indent="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черты </a:t>
            </a:r>
            <a:r>
              <a:rPr lang="ru-RU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социально-психологической драмы</a:t>
            </a:r>
            <a:endParaRPr lang="ru-RU" sz="2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16000" indent="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черты </a:t>
            </a:r>
            <a:r>
              <a:rPr lang="ru-RU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элегической и лирической драмы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5EAE3-BF47-43B8-8A2E-B93DE07CA10E}"/>
              </a:ext>
            </a:extLst>
          </p:cNvPr>
          <p:cNvSpPr txBox="1"/>
          <p:nvPr/>
        </p:nvSpPr>
        <p:spPr>
          <a:xfrm>
            <a:off x="314960" y="4072622"/>
            <a:ext cx="11562080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В ней много монологов, отражающих рефлексию персонажей, можно развернутых описаний и деталей. Социальной проблематикой проникнуто действие пьесы.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959DB-96D0-4605-8E3A-AD57FB0BE46B}"/>
              </a:ext>
            </a:extLst>
          </p:cNvPr>
          <p:cNvSpPr txBox="1"/>
          <p:nvPr/>
        </p:nvSpPr>
        <p:spPr>
          <a:xfrm>
            <a:off x="314960" y="5404435"/>
            <a:ext cx="11562080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indent="457200"/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В этой пьесе отразились основные черты драматургических исканий Тургенева, органичное соединение лирических, драматических и эпических </a:t>
            </a:r>
            <a:r>
              <a:rPr lang="ru-RU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начал</a:t>
            </a:r>
            <a:r>
              <a:rPr lang="ru-RU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256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69651-2C65-4C0E-97C9-44985AED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720" y="2222083"/>
            <a:ext cx="7955280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54C19-1B57-4F44-A5C5-B4B0B3F0F0DD}"/>
              </a:ext>
            </a:extLst>
          </p:cNvPr>
          <p:cNvSpPr txBox="1"/>
          <p:nvPr/>
        </p:nvSpPr>
        <p:spPr>
          <a:xfrm>
            <a:off x="3164840" y="4876801"/>
            <a:ext cx="5862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Чжао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Чжифэй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:19-М05: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Савельевна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E3C1CB8-7C43-4430-8FC1-7613ADFC02B7}"/>
              </a:ext>
            </a:extLst>
          </p:cNvPr>
          <p:cNvCxnSpPr/>
          <p:nvPr/>
        </p:nvCxnSpPr>
        <p:spPr>
          <a:xfrm>
            <a:off x="1066800" y="4419600"/>
            <a:ext cx="102311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9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568D0-4599-4B4B-B6BD-C1F836BF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69CD2-6B66-4752-8B70-446624413966}"/>
              </a:ext>
            </a:extLst>
          </p:cNvPr>
          <p:cNvSpPr txBox="1"/>
          <p:nvPr/>
        </p:nvSpPr>
        <p:spPr>
          <a:xfrm>
            <a:off x="3708400" y="2474893"/>
            <a:ext cx="765048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0" indent="2286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-пьеса «Месяц в деревне»</a:t>
            </a:r>
          </a:p>
          <a:p>
            <a:pPr lvl="0" indent="228600"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-другие драматические произведения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64F84-79DD-40F4-AA3E-0C2D84F2CF7D}"/>
              </a:ext>
            </a:extLst>
          </p:cNvPr>
          <p:cNvSpPr txBox="1"/>
          <p:nvPr/>
        </p:nvSpPr>
        <p:spPr>
          <a:xfrm>
            <a:off x="3708400" y="4414987"/>
            <a:ext cx="77216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lvl="0" indent="228600"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-драматургические принципы</a:t>
            </a:r>
          </a:p>
          <a:p>
            <a:pPr lvl="0" indent="2286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-приемы пьесы Тургенева «Месяц в деревне»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487F2ED-1892-4CDC-B472-11E9018AAB3E}"/>
              </a:ext>
            </a:extLst>
          </p:cNvPr>
          <p:cNvSpPr/>
          <p:nvPr/>
        </p:nvSpPr>
        <p:spPr>
          <a:xfrm>
            <a:off x="1143000" y="2682240"/>
            <a:ext cx="2138680" cy="746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C606CBD-FED2-453E-81D5-7C2607F56BF8}"/>
              </a:ext>
            </a:extLst>
          </p:cNvPr>
          <p:cNvSpPr/>
          <p:nvPr/>
        </p:nvSpPr>
        <p:spPr>
          <a:xfrm>
            <a:off x="1143000" y="4518660"/>
            <a:ext cx="2138680" cy="746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</a:p>
        </p:txBody>
      </p:sp>
    </p:spTree>
    <p:extLst>
      <p:ext uri="{BB962C8B-B14F-4D97-AF65-F5344CB8AC3E}">
        <p14:creationId xmlns:p14="http://schemas.microsoft.com/office/powerpoint/2010/main" val="186397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45720-FBA1-43D7-93DC-C0007718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EB539-6411-4032-A7EC-DFDA90A24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698" y="2209800"/>
            <a:ext cx="7315200" cy="5120640"/>
          </a:xfrm>
        </p:spPr>
        <p:txBody>
          <a:bodyPr>
            <a:normAutofit/>
          </a:bodyPr>
          <a:lstStyle/>
          <a:p>
            <a:pPr indent="45021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ыявить жанровое своеобразие пьесы «Месяц в деревне» И.С. Тургенева.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FDC7AB9-C3E5-460D-B628-CA15B61D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29" y="3195320"/>
            <a:ext cx="4416731" cy="3149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B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52571-A618-46C0-AAC4-E47FB293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04800"/>
            <a:ext cx="9875520" cy="1356360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3D63D5-B087-4D46-B54F-D9918AAFB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981967"/>
              </p:ext>
            </p:extLst>
          </p:nvPr>
        </p:nvGraphicFramePr>
        <p:xfrm>
          <a:off x="718457" y="1513113"/>
          <a:ext cx="10464074" cy="444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93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2D70A-0A98-4B54-A657-C497CD64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840" y="142240"/>
            <a:ext cx="5684520" cy="13563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等线 Light" panose="02010600030101010101" pitchFamily="2" charset="-122"/>
                <a:cs typeface="Times New Roman" panose="02020603050405020304" pitchFamily="18" charset="0"/>
              </a:rPr>
              <a:t>ОГЛАВЛЕНИЕ</a:t>
            </a:r>
            <a:br>
              <a:rPr lang="ru-RU" sz="48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等线 Light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61162-A516-4741-8D60-BE3E4807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33" y="402590"/>
            <a:ext cx="11274951" cy="664845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О СПЕЦИФИКЕ ДРАМАТУРГИИ И.С. ТУРГЕНЕВА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И.С. Тургенев как драматический писатель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Характер драмы у И.С. Тургенева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Драматические элементы в пьесах И.С. Тургенева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Выводы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ПЬЕСА «МЕСЯЦ В ДЕРЕВНЕ» КАК ДРАМАТИЧЕСКОЕ ПРОИЗВЕДЕНИЕ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История создания пьесы «Месяц в деревне»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Психологические конфликты героев драмы и их влияние на жанр произведения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Жанровое своеобразие пьесы «Месяц в деревне»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Выводы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СРАВНЕНИЕ ДРАМАТИЧЕСКИХ ЭЛЕМЕНТОВ ПЬЕСЫ «МЕСЯЦ В ДЕРЕВНЕ» И ДРУГИХ ПРОИЗВЕДЕНИ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Влияние драмы «Месяц в деревне» на другие драматические произведения И.С. Тургенева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Влияние «Месяц в деревне» на драматургию (А.П. Чехов, Г. Ибсен)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Выводы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	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	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8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E4CFC-C276-4CF4-862F-D9F9DE31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EC8C677-71AF-458A-BC6D-273B7F27D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3163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53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D1C82B-BDC2-46B8-ABBC-2E8E33F97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325120"/>
            <a:ext cx="11816080" cy="6624320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философско-психологические пьесы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 «Неосторожность», 1843);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любовно-психологические пьесы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(«Где тонко, там и рвется» 1847 , «Месяц в деревне» 1855 , «Вечер в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Сорренте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1852);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социально-психологические пьесы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(«Нахлебник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1848, «Холостяк» 1849 , «Провинциалка» 1850);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философско-бытовые пьесы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(«Безденежье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1845, «Завтрак у предводителя» 1849, «Разговор на большой дороге» 1850); 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философско-эстетические пьесы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(драматургические опыты 1860-х годов). 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i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Потапенко С. А. </a:t>
            </a:r>
            <a:r>
              <a:rPr lang="ru-RU" sz="28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конфликта в драматургии И. С. Тургенева. М.: Вологодский государственный педагогический университет, 2008. С. 32.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2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51AB3A-C4AF-4F31-945F-C2F9567D4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986280"/>
            <a:ext cx="9872871" cy="269748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«Его поэмы, пьесы и лирические новеллы – поэзия душевных кризисов и сердечных утрат»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Критик П. Сакулин о пьесах Тургенева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1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2D730-98FF-4DC0-A7A7-8DA031EB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768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896097F3-24C1-4479-9C71-690289138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97472"/>
              </p:ext>
            </p:extLst>
          </p:nvPr>
        </p:nvGraphicFramePr>
        <p:xfrm>
          <a:off x="1158240" y="1926772"/>
          <a:ext cx="9683931" cy="383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97783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764</Words>
  <Application>Microsoft Office PowerPoint</Application>
  <PresentationFormat>Широкоэкранный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Times New Roman</vt:lpstr>
      <vt:lpstr>Базис</vt:lpstr>
      <vt:lpstr>Тема Office</vt:lpstr>
      <vt:lpstr>Санкт-Петербургский государственный университет Филологический факультет  </vt:lpstr>
      <vt:lpstr>Объект и предмет</vt:lpstr>
      <vt:lpstr>Цель</vt:lpstr>
      <vt:lpstr>Задачи </vt:lpstr>
      <vt:lpstr>ОГЛАВЛЕНИЕ </vt:lpstr>
      <vt:lpstr>Основные понятия</vt:lpstr>
      <vt:lpstr>Презентация PowerPoint</vt:lpstr>
      <vt:lpstr>Презентация PowerPoint</vt:lpstr>
      <vt:lpstr>Приёмы </vt:lpstr>
      <vt:lpstr>Характерные приемы пьес Тургенева</vt:lpstr>
      <vt:lpstr>Принципы</vt:lpstr>
      <vt:lpstr>Пьеса «Месяц в деревне», постановка Государственного академического Малого театра </vt:lpstr>
      <vt:lpstr>Фильм «Две женщины» по мотивам пьесы «Месяц в деревне», реж. В. Глаголева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университет Филологический факультет  </dc:title>
  <dc:creator>user</dc:creator>
  <cp:lastModifiedBy>user</cp:lastModifiedBy>
  <cp:revision>32</cp:revision>
  <dcterms:created xsi:type="dcterms:W3CDTF">2021-04-07T09:29:28Z</dcterms:created>
  <dcterms:modified xsi:type="dcterms:W3CDTF">2021-05-19T14:49:46Z</dcterms:modified>
</cp:coreProperties>
</file>