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8" r:id="rId3"/>
    <p:sldId id="259" r:id="rId4"/>
    <p:sldId id="273" r:id="rId5"/>
    <p:sldId id="265" r:id="rId6"/>
    <p:sldId id="274" r:id="rId7"/>
    <p:sldId id="260" r:id="rId8"/>
    <p:sldId id="275" r:id="rId9"/>
    <p:sldId id="261" r:id="rId10"/>
    <p:sldId id="266" r:id="rId11"/>
    <p:sldId id="311" r:id="rId12"/>
    <p:sldId id="279" r:id="rId13"/>
    <p:sldId id="282" r:id="rId14"/>
    <p:sldId id="283" r:id="rId15"/>
    <p:sldId id="284" r:id="rId16"/>
    <p:sldId id="291" r:id="rId17"/>
    <p:sldId id="316" r:id="rId18"/>
    <p:sldId id="292" r:id="rId19"/>
    <p:sldId id="285" r:id="rId20"/>
    <p:sldId id="281" r:id="rId21"/>
    <p:sldId id="267" r:id="rId22"/>
    <p:sldId id="294" r:id="rId23"/>
    <p:sldId id="295" r:id="rId24"/>
    <p:sldId id="296" r:id="rId25"/>
    <p:sldId id="271" r:id="rId26"/>
    <p:sldId id="297" r:id="rId27"/>
    <p:sldId id="272" r:id="rId28"/>
    <p:sldId id="298" r:id="rId29"/>
    <p:sldId id="299" r:id="rId30"/>
    <p:sldId id="301" r:id="rId31"/>
    <p:sldId id="305" r:id="rId32"/>
    <p:sldId id="304" r:id="rId33"/>
    <p:sldId id="306" r:id="rId34"/>
    <p:sldId id="308" r:id="rId35"/>
    <p:sldId id="309" r:id="rId36"/>
    <p:sldId id="310" r:id="rId37"/>
    <p:sldId id="268" r:id="rId38"/>
    <p:sldId id="314" r:id="rId39"/>
    <p:sldId id="315" r:id="rId40"/>
    <p:sldId id="312" r:id="rId41"/>
    <p:sldId id="26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05EDF60-1FA0-4D0D-A740-117F09335F8D}">
          <p14:sldIdLst>
            <p14:sldId id="256"/>
            <p14:sldId id="258"/>
            <p14:sldId id="259"/>
            <p14:sldId id="273"/>
            <p14:sldId id="265"/>
            <p14:sldId id="274"/>
            <p14:sldId id="260"/>
            <p14:sldId id="275"/>
            <p14:sldId id="261"/>
            <p14:sldId id="266"/>
            <p14:sldId id="311"/>
            <p14:sldId id="279"/>
            <p14:sldId id="282"/>
            <p14:sldId id="283"/>
            <p14:sldId id="284"/>
            <p14:sldId id="291"/>
            <p14:sldId id="316"/>
            <p14:sldId id="292"/>
            <p14:sldId id="285"/>
            <p14:sldId id="281"/>
            <p14:sldId id="267"/>
            <p14:sldId id="294"/>
            <p14:sldId id="295"/>
            <p14:sldId id="296"/>
            <p14:sldId id="271"/>
            <p14:sldId id="297"/>
            <p14:sldId id="272"/>
            <p14:sldId id="298"/>
            <p14:sldId id="299"/>
            <p14:sldId id="301"/>
            <p14:sldId id="305"/>
            <p14:sldId id="304"/>
            <p14:sldId id="306"/>
            <p14:sldId id="308"/>
            <p14:sldId id="309"/>
            <p14:sldId id="310"/>
            <p14:sldId id="268"/>
            <p14:sldId id="314"/>
            <p14:sldId id="315"/>
            <p14:sldId id="312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990656" cy="1470025"/>
          </a:xfrm>
        </p:spPr>
        <p:txBody>
          <a:bodyPr>
            <a:normAutofit/>
          </a:bodyPr>
          <a:lstStyle>
            <a:lvl1pPr algn="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84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рабочая страница БЕЛ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339752" y="274638"/>
            <a:ext cx="6624736" cy="706090"/>
          </a:xfrm>
        </p:spPr>
        <p:txBody>
          <a:bodyPr>
            <a:normAutofit/>
          </a:bodyPr>
          <a:lstStyle>
            <a:lvl1pPr algn="r">
              <a:defRPr sz="2800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Колонтитул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04248" y="6237312"/>
            <a:ext cx="2133600" cy="365125"/>
          </a:xfrm>
        </p:spPr>
        <p:txBody>
          <a:bodyPr/>
          <a:lstStyle/>
          <a:p>
            <a:fld id="{E16273EB-7548-4899-833A-4282B91D4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25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рабочая стран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339752" y="274638"/>
            <a:ext cx="6624736" cy="706090"/>
          </a:xfrm>
        </p:spPr>
        <p:txBody>
          <a:bodyPr>
            <a:normAutofit/>
          </a:bodyPr>
          <a:lstStyle>
            <a:lvl1pPr algn="r">
              <a:defRPr sz="2800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Колонтитул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04248" y="6237312"/>
            <a:ext cx="2133600" cy="365125"/>
          </a:xfrm>
        </p:spPr>
        <p:txBody>
          <a:bodyPr/>
          <a:lstStyle/>
          <a:p>
            <a:fld id="{E16273EB-7548-4899-833A-4282B91D4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653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бочая страница СЕРЫЙ ФОН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04248" y="6237312"/>
            <a:ext cx="2133600" cy="365125"/>
          </a:xfrm>
        </p:spPr>
        <p:txBody>
          <a:bodyPr/>
          <a:lstStyle/>
          <a:p>
            <a:fld id="{E16273EB-7548-4899-833A-4282B91D495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339752" y="274638"/>
            <a:ext cx="662473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Колонтитул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99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оследний кадр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6033" y="5373216"/>
            <a:ext cx="3145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Санкт-Петербургский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государственный</a:t>
            </a:r>
            <a:r>
              <a:rPr lang="ru-RU" baseline="0" dirty="0">
                <a:solidFill>
                  <a:schemeClr val="bg1"/>
                </a:solidFill>
              </a:rPr>
              <a:t> университет</a:t>
            </a:r>
            <a:br>
              <a:rPr lang="ru-RU" baseline="0" dirty="0">
                <a:solidFill>
                  <a:schemeClr val="bg1"/>
                </a:solidFill>
              </a:rPr>
            </a:br>
            <a:r>
              <a:rPr lang="en-US" b="1" baseline="0" dirty="0">
                <a:solidFill>
                  <a:schemeClr val="bg1"/>
                </a:solidFill>
              </a:rPr>
              <a:t>spbu.ru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8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8A2A-B8F9-4CB7-AD70-DD9B5CA439D1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273EB-7548-4899-833A-4282B91D4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56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68A2A-B8F9-4CB7-AD70-DD9B5CA439D1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273EB-7548-4899-833A-4282B91D4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76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5493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br>
              <a:rPr lang="ru-RU" dirty="0"/>
            </a:br>
            <a:r>
              <a:rPr lang="ru-RU" b="1" dirty="0"/>
              <a:t>Реставрация дубового резного стула конца XIX века. Из здания Двенадцати коллегий СПбГУ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1063" y="3429000"/>
            <a:ext cx="6489509" cy="3150405"/>
          </a:xfrm>
        </p:spPr>
        <p:txBody>
          <a:bodyPr>
            <a:normAutofit fontScale="55000" lnSpcReduction="20000"/>
          </a:bodyPr>
          <a:lstStyle/>
          <a:p>
            <a:pPr marL="3147060" algn="l">
              <a:lnSpc>
                <a:spcPct val="120000"/>
              </a:lnSpc>
              <a:spcAft>
                <a:spcPts val="1000"/>
              </a:spcAft>
            </a:pPr>
            <a:r>
              <a:rPr lang="ru-RU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Выпускная квалификационная работа студентки </a:t>
            </a:r>
            <a:r>
              <a:rPr lang="en-US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курса</a:t>
            </a:r>
            <a:endParaRPr lang="en-US" sz="29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7060" algn="just">
              <a:lnSpc>
                <a:spcPct val="120000"/>
              </a:lnSpc>
              <a:spcAft>
                <a:spcPts val="1000"/>
              </a:spcAft>
            </a:pPr>
            <a:r>
              <a:rPr lang="ru-RU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Вальковой Ирины Вячеславовны</a:t>
            </a:r>
            <a:endParaRPr lang="ru-RU" sz="29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7060" algn="just">
              <a:lnSpc>
                <a:spcPct val="120000"/>
              </a:lnSpc>
              <a:spcAft>
                <a:spcPts val="1000"/>
              </a:spcAft>
            </a:pPr>
            <a:r>
              <a:rPr lang="ru-RU" sz="29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9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7060" algn="just">
              <a:lnSpc>
                <a:spcPct val="120000"/>
              </a:lnSpc>
              <a:spcAft>
                <a:spcPts val="1000"/>
              </a:spcAft>
            </a:pPr>
            <a:r>
              <a:rPr lang="ru-RU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Заведующий кафедрой реставрации</a:t>
            </a:r>
            <a:r>
              <a:rPr lang="en-US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кандидат искусствоведения, доцент, член Союза художников РФ </a:t>
            </a:r>
            <a:endParaRPr lang="ru-RU" sz="29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7060" algn="just">
              <a:lnSpc>
                <a:spcPct val="120000"/>
              </a:lnSpc>
              <a:spcAft>
                <a:spcPts val="1000"/>
              </a:spcAft>
            </a:pPr>
            <a:r>
              <a:rPr lang="ru-RU" sz="29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Торбик</a:t>
            </a:r>
            <a:r>
              <a:rPr lang="ru-RU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Владимир Сергеевич</a:t>
            </a:r>
            <a:endParaRPr lang="ru-RU" sz="29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740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6623" r="37609" b="67475"/>
          <a:stretch/>
        </p:blipFill>
        <p:spPr>
          <a:xfrm>
            <a:off x="2618150" y="1016304"/>
            <a:ext cx="3907700" cy="556705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Восполнение утрат</a:t>
            </a:r>
          </a:p>
        </p:txBody>
      </p:sp>
    </p:spTree>
    <p:extLst>
      <p:ext uri="{BB962C8B-B14F-4D97-AF65-F5344CB8AC3E}">
        <p14:creationId xmlns:p14="http://schemas.microsoft.com/office/powerpoint/2010/main" val="3250489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16" y="1033272"/>
            <a:ext cx="4162567" cy="5550090"/>
          </a:xfrm>
        </p:spPr>
      </p:pic>
    </p:spTree>
    <p:extLst>
      <p:ext uri="{BB962C8B-B14F-4D97-AF65-F5344CB8AC3E}">
        <p14:creationId xmlns:p14="http://schemas.microsoft.com/office/powerpoint/2010/main" val="2501664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9" t="21414" r="31953" b="11111"/>
          <a:stretch/>
        </p:blipFill>
        <p:spPr>
          <a:xfrm>
            <a:off x="2450819" y="1069942"/>
            <a:ext cx="4242361" cy="551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4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укрепление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4" y="1056019"/>
            <a:ext cx="7369791" cy="5527343"/>
          </a:xfrm>
        </p:spPr>
      </p:pic>
    </p:spTree>
    <p:extLst>
      <p:ext uri="{BB962C8B-B14F-4D97-AF65-F5344CB8AC3E}">
        <p14:creationId xmlns:p14="http://schemas.microsoft.com/office/powerpoint/2010/main" val="1736693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76" y="1086726"/>
            <a:ext cx="7328848" cy="5496636"/>
          </a:xfrm>
        </p:spPr>
      </p:pic>
    </p:spTree>
    <p:extLst>
      <p:ext uri="{BB962C8B-B14F-4D97-AF65-F5344CB8AC3E}">
        <p14:creationId xmlns:p14="http://schemas.microsoft.com/office/powerpoint/2010/main" val="3069719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4" y="1056019"/>
            <a:ext cx="7369791" cy="5527343"/>
          </a:xfrm>
        </p:spPr>
      </p:pic>
    </p:spTree>
    <p:extLst>
      <p:ext uri="{BB962C8B-B14F-4D97-AF65-F5344CB8AC3E}">
        <p14:creationId xmlns:p14="http://schemas.microsoft.com/office/powerpoint/2010/main" val="546551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r="15904"/>
          <a:stretch/>
        </p:blipFill>
        <p:spPr>
          <a:xfrm rot="16200000">
            <a:off x="1808629" y="-295163"/>
            <a:ext cx="5526742" cy="8230308"/>
          </a:xfrm>
        </p:spPr>
      </p:pic>
    </p:spTree>
    <p:extLst>
      <p:ext uri="{BB962C8B-B14F-4D97-AF65-F5344CB8AC3E}">
        <p14:creationId xmlns:p14="http://schemas.microsoft.com/office/powerpoint/2010/main" val="2561875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ownloads\IMG_20201121_1102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2" t="5874" r="14355" b="51322"/>
          <a:stretch/>
        </p:blipFill>
        <p:spPr bwMode="auto">
          <a:xfrm>
            <a:off x="1392072" y="1063120"/>
            <a:ext cx="6509982" cy="55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43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" b="46801"/>
          <a:stretch/>
        </p:blipFill>
        <p:spPr>
          <a:xfrm>
            <a:off x="723331" y="1080975"/>
            <a:ext cx="7697338" cy="5502387"/>
          </a:xfrm>
        </p:spPr>
      </p:pic>
    </p:spTree>
    <p:extLst>
      <p:ext uri="{BB962C8B-B14F-4D97-AF65-F5344CB8AC3E}">
        <p14:creationId xmlns:p14="http://schemas.microsoft.com/office/powerpoint/2010/main" val="676821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Расчистка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80" y="1045782"/>
            <a:ext cx="7383439" cy="5537580"/>
          </a:xfrm>
        </p:spPr>
      </p:pic>
    </p:spTree>
    <p:extLst>
      <p:ext uri="{BB962C8B-B14F-4D97-AF65-F5344CB8AC3E}">
        <p14:creationId xmlns:p14="http://schemas.microsoft.com/office/powerpoint/2010/main" val="2906856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картограмма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1601"/>
          <a:stretch/>
        </p:blipFill>
        <p:spPr>
          <a:xfrm>
            <a:off x="4795185" y="1094508"/>
            <a:ext cx="3338647" cy="54448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b="4516"/>
          <a:stretch/>
        </p:blipFill>
        <p:spPr>
          <a:xfrm>
            <a:off x="1162568" y="1099813"/>
            <a:ext cx="3409432" cy="54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4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47" y="1032233"/>
            <a:ext cx="7401505" cy="5551129"/>
          </a:xfrm>
        </p:spPr>
      </p:pic>
    </p:spTree>
    <p:extLst>
      <p:ext uri="{BB962C8B-B14F-4D97-AF65-F5344CB8AC3E}">
        <p14:creationId xmlns:p14="http://schemas.microsoft.com/office/powerpoint/2010/main" val="444180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9" b="31458"/>
          <a:stretch/>
        </p:blipFill>
        <p:spPr>
          <a:xfrm>
            <a:off x="88688" y="1842448"/>
            <a:ext cx="8966624" cy="346742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Установка вставки</a:t>
            </a:r>
          </a:p>
        </p:txBody>
      </p:sp>
    </p:spTree>
    <p:extLst>
      <p:ext uri="{BB962C8B-B14F-4D97-AF65-F5344CB8AC3E}">
        <p14:creationId xmlns:p14="http://schemas.microsoft.com/office/powerpoint/2010/main" val="4209820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" y="1058566"/>
            <a:ext cx="7315200" cy="5486401"/>
          </a:xfrm>
        </p:spPr>
      </p:pic>
    </p:spTree>
    <p:extLst>
      <p:ext uri="{BB962C8B-B14F-4D97-AF65-F5344CB8AC3E}">
        <p14:creationId xmlns:p14="http://schemas.microsoft.com/office/powerpoint/2010/main" val="1613130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58" y="1053399"/>
            <a:ext cx="7373284" cy="5529963"/>
          </a:xfrm>
        </p:spPr>
      </p:pic>
    </p:spTree>
    <p:extLst>
      <p:ext uri="{BB962C8B-B14F-4D97-AF65-F5344CB8AC3E}">
        <p14:creationId xmlns:p14="http://schemas.microsoft.com/office/powerpoint/2010/main" val="616972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9" y="1015076"/>
            <a:ext cx="7424381" cy="5568286"/>
          </a:xfrm>
        </p:spPr>
      </p:pic>
    </p:spTree>
    <p:extLst>
      <p:ext uri="{BB962C8B-B14F-4D97-AF65-F5344CB8AC3E}">
        <p14:creationId xmlns:p14="http://schemas.microsoft.com/office/powerpoint/2010/main" val="206724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 b="26660"/>
          <a:stretch/>
        </p:blipFill>
        <p:spPr>
          <a:xfrm>
            <a:off x="120894" y="1600200"/>
            <a:ext cx="8902211" cy="42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05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4" t="5948" r="6970"/>
          <a:stretch/>
        </p:blipFill>
        <p:spPr>
          <a:xfrm rot="16200000">
            <a:off x="2007704" y="-637370"/>
            <a:ext cx="5128592" cy="8887221"/>
          </a:xfrm>
        </p:spPr>
      </p:pic>
    </p:spTree>
    <p:extLst>
      <p:ext uri="{BB962C8B-B14F-4D97-AF65-F5344CB8AC3E}">
        <p14:creationId xmlns:p14="http://schemas.microsoft.com/office/powerpoint/2010/main" val="4217448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0" r="14176" b="45620"/>
          <a:stretch/>
        </p:blipFill>
        <p:spPr>
          <a:xfrm>
            <a:off x="2103829" y="980728"/>
            <a:ext cx="4936342" cy="56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94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Воссоздание угла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80" y="1045782"/>
            <a:ext cx="7383439" cy="5537580"/>
          </a:xfrm>
        </p:spPr>
      </p:pic>
    </p:spTree>
    <p:extLst>
      <p:ext uri="{BB962C8B-B14F-4D97-AF65-F5344CB8AC3E}">
        <p14:creationId xmlns:p14="http://schemas.microsoft.com/office/powerpoint/2010/main" val="2564675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Установка вставок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95" y="1052705"/>
            <a:ext cx="7374209" cy="5530657"/>
          </a:xfrm>
        </p:spPr>
      </p:pic>
    </p:spTree>
    <p:extLst>
      <p:ext uri="{BB962C8B-B14F-4D97-AF65-F5344CB8AC3E}">
        <p14:creationId xmlns:p14="http://schemas.microsoft.com/office/powerpoint/2010/main" val="129367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Ход реставрационных работ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6718" y="1968208"/>
            <a:ext cx="5545409" cy="368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03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31" y="1042644"/>
            <a:ext cx="4135272" cy="5513696"/>
          </a:xfrm>
        </p:spPr>
      </p:pic>
    </p:spTree>
    <p:extLst>
      <p:ext uri="{BB962C8B-B14F-4D97-AF65-F5344CB8AC3E}">
        <p14:creationId xmlns:p14="http://schemas.microsoft.com/office/powerpoint/2010/main" val="2681377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64" y="1069666"/>
            <a:ext cx="4135272" cy="5513696"/>
          </a:xfrm>
        </p:spPr>
      </p:pic>
    </p:spTree>
    <p:extLst>
      <p:ext uri="{BB962C8B-B14F-4D97-AF65-F5344CB8AC3E}">
        <p14:creationId xmlns:p14="http://schemas.microsoft.com/office/powerpoint/2010/main" val="2597607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16" y="1033272"/>
            <a:ext cx="4162567" cy="5550090"/>
          </a:xfrm>
        </p:spPr>
      </p:pic>
    </p:spTree>
    <p:extLst>
      <p:ext uri="{BB962C8B-B14F-4D97-AF65-F5344CB8AC3E}">
        <p14:creationId xmlns:p14="http://schemas.microsoft.com/office/powerpoint/2010/main" val="54536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92" y="1015075"/>
            <a:ext cx="4176215" cy="5568287"/>
          </a:xfrm>
        </p:spPr>
      </p:pic>
    </p:spTree>
    <p:extLst>
      <p:ext uri="{BB962C8B-B14F-4D97-AF65-F5344CB8AC3E}">
        <p14:creationId xmlns:p14="http://schemas.microsoft.com/office/powerpoint/2010/main" val="504263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68" y="996878"/>
            <a:ext cx="4189863" cy="5586484"/>
          </a:xfrm>
        </p:spPr>
      </p:pic>
    </p:spTree>
    <p:extLst>
      <p:ext uri="{BB962C8B-B14F-4D97-AF65-F5344CB8AC3E}">
        <p14:creationId xmlns:p14="http://schemas.microsoft.com/office/powerpoint/2010/main" val="1001252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92" y="1015075"/>
            <a:ext cx="4176215" cy="5568287"/>
          </a:xfrm>
        </p:spPr>
      </p:pic>
    </p:spTree>
    <p:extLst>
      <p:ext uri="{BB962C8B-B14F-4D97-AF65-F5344CB8AC3E}">
        <p14:creationId xmlns:p14="http://schemas.microsoft.com/office/powerpoint/2010/main" val="4242435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35" y="1024447"/>
            <a:ext cx="4176215" cy="5568287"/>
          </a:xfrm>
        </p:spPr>
      </p:pic>
    </p:spTree>
    <p:extLst>
      <p:ext uri="{BB962C8B-B14F-4D97-AF65-F5344CB8AC3E}">
        <p14:creationId xmlns:p14="http://schemas.microsoft.com/office/powerpoint/2010/main" val="1372753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58" y="1052540"/>
            <a:ext cx="4135270" cy="551369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034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Установка сухарей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1" y="1042469"/>
            <a:ext cx="7387857" cy="5540893"/>
          </a:xfrm>
        </p:spPr>
      </p:pic>
    </p:spTree>
    <p:extLst>
      <p:ext uri="{BB962C8B-B14F-4D97-AF65-F5344CB8AC3E}">
        <p14:creationId xmlns:p14="http://schemas.microsoft.com/office/powerpoint/2010/main" val="1430816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4" y="1056018"/>
            <a:ext cx="7369791" cy="5527344"/>
          </a:xfrm>
        </p:spPr>
      </p:pic>
    </p:spTree>
    <p:extLst>
      <p:ext uri="{BB962C8B-B14F-4D97-AF65-F5344CB8AC3E}">
        <p14:creationId xmlns:p14="http://schemas.microsoft.com/office/powerpoint/2010/main" val="223041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7867" y="1982478"/>
            <a:ext cx="5528264" cy="36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52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тонировка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61" y="1021919"/>
            <a:ext cx="4183877" cy="55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49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388" y="2888674"/>
            <a:ext cx="3740727" cy="1239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Покрытие воском «</a:t>
            </a:r>
            <a:r>
              <a:rPr lang="ru-RU" sz="2800" b="1" dirty="0" err="1"/>
              <a:t>Сайкос</a:t>
            </a:r>
            <a:r>
              <a:rPr lang="ru-RU" sz="2800" b="1" dirty="0"/>
              <a:t>» для дерева</a:t>
            </a:r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15" y="1066959"/>
            <a:ext cx="4137302" cy="551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4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7" y="1036177"/>
            <a:ext cx="8349286" cy="5547185"/>
          </a:xfrm>
        </p:spPr>
      </p:pic>
    </p:spTree>
    <p:extLst>
      <p:ext uri="{BB962C8B-B14F-4D97-AF65-F5344CB8AC3E}">
        <p14:creationId xmlns:p14="http://schemas.microsoft.com/office/powerpoint/2010/main" val="2189186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" y="1080543"/>
            <a:ext cx="8229599" cy="54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1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Снятие обивки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85" y="1042643"/>
            <a:ext cx="4148918" cy="55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43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28" y="1105607"/>
            <a:ext cx="4108316" cy="547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1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86" y="1091820"/>
            <a:ext cx="7288260" cy="546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321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16F416FA-715F-4306-B8BA-187A0049F485}" vid="{D35BB04E-F7E5-48E0-AAE7-E1AD34C4A2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</Words>
  <Application>Microsoft Office PowerPoint</Application>
  <PresentationFormat>Экран (4:3)</PresentationFormat>
  <Paragraphs>19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Тема2</vt:lpstr>
      <vt:lpstr>  Реставрация дубового резного стула конца XIX века. Из здания Двенадцати коллегий СПбГУ</vt:lpstr>
      <vt:lpstr>картограмма</vt:lpstr>
      <vt:lpstr>Ход реставрационных работ</vt:lpstr>
      <vt:lpstr>Презентация PowerPoint</vt:lpstr>
      <vt:lpstr>Презентация PowerPoint</vt:lpstr>
      <vt:lpstr>Презентация PowerPoint</vt:lpstr>
      <vt:lpstr>Снятие обивки</vt:lpstr>
      <vt:lpstr>Презентация PowerPoint</vt:lpstr>
      <vt:lpstr>Презентация PowerPoint</vt:lpstr>
      <vt:lpstr>Восполнение утрат</vt:lpstr>
      <vt:lpstr>Презентация PowerPoint</vt:lpstr>
      <vt:lpstr>Презентация PowerPoint</vt:lpstr>
      <vt:lpstr>укрепление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Расчистка  </vt:lpstr>
      <vt:lpstr>Презентация PowerPoint</vt:lpstr>
      <vt:lpstr>Установка вставки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Воссоздание угла</vt:lpstr>
      <vt:lpstr>Установка вставок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сборка</vt:lpstr>
      <vt:lpstr>Презентация PowerPoint</vt:lpstr>
      <vt:lpstr>Установка сухарей</vt:lpstr>
      <vt:lpstr>Презентация PowerPoint</vt:lpstr>
      <vt:lpstr>тонировка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Реставрация дубового резного стула конца XIX века. Из здания Двенадцати коллегий СПбГУ</dc:title>
  <dc:creator>user</dc:creator>
  <cp:lastModifiedBy>Lenovo</cp:lastModifiedBy>
  <cp:revision>17</cp:revision>
  <dcterms:created xsi:type="dcterms:W3CDTF">2021-05-12T08:47:39Z</dcterms:created>
  <dcterms:modified xsi:type="dcterms:W3CDTF">2021-05-31T18:54:25Z</dcterms:modified>
</cp:coreProperties>
</file>